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1" r:id="rId3"/>
    <p:sldId id="283" r:id="rId4"/>
    <p:sldId id="258" r:id="rId5"/>
    <p:sldId id="257" r:id="rId6"/>
    <p:sldId id="259" r:id="rId7"/>
    <p:sldId id="260" r:id="rId8"/>
    <p:sldId id="261" r:id="rId9"/>
    <p:sldId id="262" r:id="rId10"/>
    <p:sldId id="265" r:id="rId11"/>
    <p:sldId id="282" r:id="rId12"/>
    <p:sldId id="264" r:id="rId13"/>
    <p:sldId id="267" r:id="rId14"/>
    <p:sldId id="268" r:id="rId15"/>
    <p:sldId id="269" r:id="rId16"/>
    <p:sldId id="271" r:id="rId17"/>
    <p:sldId id="272" r:id="rId18"/>
    <p:sldId id="284" r:id="rId19"/>
    <p:sldId id="275" r:id="rId20"/>
    <p:sldId id="274" r:id="rId21"/>
    <p:sldId id="277" r:id="rId22"/>
    <p:sldId id="276" r:id="rId23"/>
    <p:sldId id="278" r:id="rId24"/>
    <p:sldId id="279" r:id="rId25"/>
    <p:sldId id="280" r:id="rId26"/>
    <p:sldId id="266" r:id="rId27"/>
    <p:sldId id="285" r:id="rId28"/>
    <p:sldId id="286" r:id="rId29"/>
    <p:sldId id="287" r:id="rId30"/>
    <p:sldId id="263"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D72F53-7EBD-48E7-9AFE-4C24EF704AB6}" v="46" dt="2019-06-22T09:49:09.7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8" autoAdjust="0"/>
    <p:restoredTop sz="94660"/>
  </p:normalViewPr>
  <p:slideViewPr>
    <p:cSldViewPr snapToGrid="0" showGuides="1">
      <p:cViewPr varScale="1">
        <p:scale>
          <a:sx n="77" d="100"/>
          <a:sy n="77" d="100"/>
        </p:scale>
        <p:origin x="-90" y="-7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zej Nałęcz" userId="290eafc5466def13" providerId="LiveId" clId="{8FD72F53-7EBD-48E7-9AFE-4C24EF704AB6}"/>
    <pc:docChg chg="undo custSel addSld delSld modSld sldOrd">
      <pc:chgData name="Andrzej Nałęcz" userId="290eafc5466def13" providerId="LiveId" clId="{8FD72F53-7EBD-48E7-9AFE-4C24EF704AB6}" dt="2019-06-22T09:50:21.434" v="10736" actId="6549"/>
      <pc:docMkLst>
        <pc:docMk/>
      </pc:docMkLst>
      <pc:sldChg chg="modSp">
        <pc:chgData name="Andrzej Nałęcz" userId="290eafc5466def13" providerId="LiveId" clId="{8FD72F53-7EBD-48E7-9AFE-4C24EF704AB6}" dt="2019-06-21T19:01:38.163" v="8368" actId="27636"/>
        <pc:sldMkLst>
          <pc:docMk/>
          <pc:sldMk cId="2132537233" sldId="257"/>
        </pc:sldMkLst>
        <pc:spChg chg="mod">
          <ac:chgData name="Andrzej Nałęcz" userId="290eafc5466def13" providerId="LiveId" clId="{8FD72F53-7EBD-48E7-9AFE-4C24EF704AB6}" dt="2019-06-21T19:01:38.163" v="8368" actId="27636"/>
          <ac:spMkLst>
            <pc:docMk/>
            <pc:sldMk cId="2132537233" sldId="257"/>
            <ac:spMk id="2" creationId="{19E1E960-F447-496B-9D15-40DBAF4895D6}"/>
          </ac:spMkLst>
        </pc:spChg>
        <pc:spChg chg="mod">
          <ac:chgData name="Andrzej Nałęcz" userId="290eafc5466def13" providerId="LiveId" clId="{8FD72F53-7EBD-48E7-9AFE-4C24EF704AB6}" dt="2019-06-21T14:55:32.554" v="4959" actId="1076"/>
          <ac:spMkLst>
            <pc:docMk/>
            <pc:sldMk cId="2132537233" sldId="257"/>
            <ac:spMk id="3" creationId="{B0BE1612-5C4C-4D3F-AEF2-DD90DB267976}"/>
          </ac:spMkLst>
        </pc:spChg>
      </pc:sldChg>
      <pc:sldChg chg="modSp">
        <pc:chgData name="Andrzej Nałęcz" userId="290eafc5466def13" providerId="LiveId" clId="{8FD72F53-7EBD-48E7-9AFE-4C24EF704AB6}" dt="2019-06-21T19:01:10.974" v="8341" actId="20577"/>
        <pc:sldMkLst>
          <pc:docMk/>
          <pc:sldMk cId="3989012402" sldId="258"/>
        </pc:sldMkLst>
        <pc:spChg chg="mod">
          <ac:chgData name="Andrzej Nałęcz" userId="290eafc5466def13" providerId="LiveId" clId="{8FD72F53-7EBD-48E7-9AFE-4C24EF704AB6}" dt="2019-06-21T19:01:10.974" v="8341" actId="20577"/>
          <ac:spMkLst>
            <pc:docMk/>
            <pc:sldMk cId="3989012402" sldId="258"/>
            <ac:spMk id="3" creationId="{84EEDEFB-A934-4111-9C36-F7CB9DEBE92D}"/>
          </ac:spMkLst>
        </pc:spChg>
      </pc:sldChg>
      <pc:sldChg chg="modSp">
        <pc:chgData name="Andrzej Nałęcz" userId="290eafc5466def13" providerId="LiveId" clId="{8FD72F53-7EBD-48E7-9AFE-4C24EF704AB6}" dt="2019-06-21T19:02:27.573" v="8370" actId="20577"/>
        <pc:sldMkLst>
          <pc:docMk/>
          <pc:sldMk cId="3166588151" sldId="261"/>
        </pc:sldMkLst>
        <pc:spChg chg="mod">
          <ac:chgData name="Andrzej Nałęcz" userId="290eafc5466def13" providerId="LiveId" clId="{8FD72F53-7EBD-48E7-9AFE-4C24EF704AB6}" dt="2019-06-21T19:02:27.573" v="8370" actId="20577"/>
          <ac:spMkLst>
            <pc:docMk/>
            <pc:sldMk cId="3166588151" sldId="261"/>
            <ac:spMk id="3" creationId="{303329BC-C35F-4173-81B9-4DAD24971D6F}"/>
          </ac:spMkLst>
        </pc:spChg>
      </pc:sldChg>
      <pc:sldChg chg="modSp">
        <pc:chgData name="Andrzej Nałęcz" userId="290eafc5466def13" providerId="LiveId" clId="{8FD72F53-7EBD-48E7-9AFE-4C24EF704AB6}" dt="2019-06-21T08:26:52.302" v="28" actId="20577"/>
        <pc:sldMkLst>
          <pc:docMk/>
          <pc:sldMk cId="1267297872" sldId="262"/>
        </pc:sldMkLst>
        <pc:spChg chg="mod">
          <ac:chgData name="Andrzej Nałęcz" userId="290eafc5466def13" providerId="LiveId" clId="{8FD72F53-7EBD-48E7-9AFE-4C24EF704AB6}" dt="2019-06-21T08:26:52.302" v="28" actId="20577"/>
          <ac:spMkLst>
            <pc:docMk/>
            <pc:sldMk cId="1267297872" sldId="262"/>
            <ac:spMk id="3" creationId="{9D071620-7AF0-4456-8809-1B198D2EE7E9}"/>
          </ac:spMkLst>
        </pc:spChg>
      </pc:sldChg>
      <pc:sldChg chg="modSp">
        <pc:chgData name="Andrzej Nałęcz" userId="290eafc5466def13" providerId="LiveId" clId="{8FD72F53-7EBD-48E7-9AFE-4C24EF704AB6}" dt="2019-06-22T09:49:11.132" v="10708" actId="20577"/>
        <pc:sldMkLst>
          <pc:docMk/>
          <pc:sldMk cId="1364042663" sldId="263"/>
        </pc:sldMkLst>
        <pc:spChg chg="mod">
          <ac:chgData name="Andrzej Nałęcz" userId="290eafc5466def13" providerId="LiveId" clId="{8FD72F53-7EBD-48E7-9AFE-4C24EF704AB6}" dt="2019-06-22T09:49:11.132" v="10708" actId="20577"/>
          <ac:spMkLst>
            <pc:docMk/>
            <pc:sldMk cId="1364042663" sldId="263"/>
            <ac:spMk id="3" creationId="{CB3C0A41-0436-4E11-A099-7B43CE5FC9AC}"/>
          </ac:spMkLst>
        </pc:spChg>
      </pc:sldChg>
      <pc:sldChg chg="modSp">
        <pc:chgData name="Andrzej Nałęcz" userId="290eafc5466def13" providerId="LiveId" clId="{8FD72F53-7EBD-48E7-9AFE-4C24EF704AB6}" dt="2019-06-21T08:28:56.108" v="90" actId="20577"/>
        <pc:sldMkLst>
          <pc:docMk/>
          <pc:sldMk cId="1786044979" sldId="264"/>
        </pc:sldMkLst>
        <pc:spChg chg="mod">
          <ac:chgData name="Andrzej Nałęcz" userId="290eafc5466def13" providerId="LiveId" clId="{8FD72F53-7EBD-48E7-9AFE-4C24EF704AB6}" dt="2019-06-21T08:28:56.108" v="90" actId="20577"/>
          <ac:spMkLst>
            <pc:docMk/>
            <pc:sldMk cId="1786044979" sldId="264"/>
            <ac:spMk id="3" creationId="{6D4C439D-5C3D-4FB1-B3B5-8481BA215061}"/>
          </ac:spMkLst>
        </pc:spChg>
      </pc:sldChg>
      <pc:sldChg chg="modSp">
        <pc:chgData name="Andrzej Nałęcz" userId="290eafc5466def13" providerId="LiveId" clId="{8FD72F53-7EBD-48E7-9AFE-4C24EF704AB6}" dt="2019-06-21T19:03:27.287" v="8387" actId="20577"/>
        <pc:sldMkLst>
          <pc:docMk/>
          <pc:sldMk cId="3607789059" sldId="265"/>
        </pc:sldMkLst>
        <pc:spChg chg="mod">
          <ac:chgData name="Andrzej Nałęcz" userId="290eafc5466def13" providerId="LiveId" clId="{8FD72F53-7EBD-48E7-9AFE-4C24EF704AB6}" dt="2019-06-21T19:03:27.287" v="8387" actId="20577"/>
          <ac:spMkLst>
            <pc:docMk/>
            <pc:sldMk cId="3607789059" sldId="265"/>
            <ac:spMk id="3" creationId="{FA44290F-9912-47BE-BF10-8AE8CD0DD77A}"/>
          </ac:spMkLst>
        </pc:spChg>
      </pc:sldChg>
      <pc:sldChg chg="modSp">
        <pc:chgData name="Andrzej Nałęcz" userId="290eafc5466def13" providerId="LiveId" clId="{8FD72F53-7EBD-48E7-9AFE-4C24EF704AB6}" dt="2019-06-21T19:12:06.721" v="9148" actId="20577"/>
        <pc:sldMkLst>
          <pc:docMk/>
          <pc:sldMk cId="3680776995" sldId="266"/>
        </pc:sldMkLst>
        <pc:spChg chg="mod">
          <ac:chgData name="Andrzej Nałęcz" userId="290eafc5466def13" providerId="LiveId" clId="{8FD72F53-7EBD-48E7-9AFE-4C24EF704AB6}" dt="2019-06-21T19:10:14.280" v="8887" actId="20577"/>
          <ac:spMkLst>
            <pc:docMk/>
            <pc:sldMk cId="3680776995" sldId="266"/>
            <ac:spMk id="2" creationId="{F194C4F7-7AFC-4482-97E2-5C8C1F9AD939}"/>
          </ac:spMkLst>
        </pc:spChg>
        <pc:spChg chg="mod">
          <ac:chgData name="Andrzej Nałęcz" userId="290eafc5466def13" providerId="LiveId" clId="{8FD72F53-7EBD-48E7-9AFE-4C24EF704AB6}" dt="2019-06-21T19:12:06.721" v="9148" actId="20577"/>
          <ac:spMkLst>
            <pc:docMk/>
            <pc:sldMk cId="3680776995" sldId="266"/>
            <ac:spMk id="3" creationId="{DFB21A09-DDFA-4200-B0AF-DA2EAFB133D1}"/>
          </ac:spMkLst>
        </pc:spChg>
      </pc:sldChg>
      <pc:sldChg chg="add del">
        <pc:chgData name="Andrzej Nałęcz" userId="290eafc5466def13" providerId="LiveId" clId="{8FD72F53-7EBD-48E7-9AFE-4C24EF704AB6}" dt="2019-06-21T08:38:48.996" v="92" actId="2696"/>
        <pc:sldMkLst>
          <pc:docMk/>
          <pc:sldMk cId="1903130104" sldId="267"/>
        </pc:sldMkLst>
      </pc:sldChg>
      <pc:sldChg chg="modSp add">
        <pc:chgData name="Andrzej Nałęcz" userId="290eafc5466def13" providerId="LiveId" clId="{8FD72F53-7EBD-48E7-9AFE-4C24EF704AB6}" dt="2019-06-21T17:22:08.769" v="6223" actId="20577"/>
        <pc:sldMkLst>
          <pc:docMk/>
          <pc:sldMk cId="2995762955" sldId="267"/>
        </pc:sldMkLst>
        <pc:spChg chg="mod">
          <ac:chgData name="Andrzej Nałęcz" userId="290eafc5466def13" providerId="LiveId" clId="{8FD72F53-7EBD-48E7-9AFE-4C24EF704AB6}" dt="2019-06-21T08:43:55.641" v="288" actId="20577"/>
          <ac:spMkLst>
            <pc:docMk/>
            <pc:sldMk cId="2995762955" sldId="267"/>
            <ac:spMk id="2" creationId="{8A1AA7F1-E20F-46DB-8F97-E8AFF1FCDA41}"/>
          </ac:spMkLst>
        </pc:spChg>
        <pc:spChg chg="mod">
          <ac:chgData name="Andrzej Nałęcz" userId="290eafc5466def13" providerId="LiveId" clId="{8FD72F53-7EBD-48E7-9AFE-4C24EF704AB6}" dt="2019-06-21T17:22:08.769" v="6223" actId="20577"/>
          <ac:spMkLst>
            <pc:docMk/>
            <pc:sldMk cId="2995762955" sldId="267"/>
            <ac:spMk id="3" creationId="{A05E6E1A-497C-4885-9B21-07D16EEAC317}"/>
          </ac:spMkLst>
        </pc:spChg>
      </pc:sldChg>
      <pc:sldChg chg="modSp add">
        <pc:chgData name="Andrzej Nałęcz" userId="290eafc5466def13" providerId="LiveId" clId="{8FD72F53-7EBD-48E7-9AFE-4C24EF704AB6}" dt="2019-06-21T18:27:35.619" v="7537" actId="20577"/>
        <pc:sldMkLst>
          <pc:docMk/>
          <pc:sldMk cId="632368000" sldId="268"/>
        </pc:sldMkLst>
        <pc:spChg chg="mod">
          <ac:chgData name="Andrzej Nałęcz" userId="290eafc5466def13" providerId="LiveId" clId="{8FD72F53-7EBD-48E7-9AFE-4C24EF704AB6}" dt="2019-06-21T08:49:17.732" v="314" actId="20577"/>
          <ac:spMkLst>
            <pc:docMk/>
            <pc:sldMk cId="632368000" sldId="268"/>
            <ac:spMk id="2" creationId="{823113B5-4334-4281-AE1B-1F255722052B}"/>
          </ac:spMkLst>
        </pc:spChg>
        <pc:spChg chg="mod">
          <ac:chgData name="Andrzej Nałęcz" userId="290eafc5466def13" providerId="LiveId" clId="{8FD72F53-7EBD-48E7-9AFE-4C24EF704AB6}" dt="2019-06-21T18:27:35.619" v="7537" actId="20577"/>
          <ac:spMkLst>
            <pc:docMk/>
            <pc:sldMk cId="632368000" sldId="268"/>
            <ac:spMk id="3" creationId="{6B5F3230-044A-467F-9A7A-93946E006112}"/>
          </ac:spMkLst>
        </pc:spChg>
      </pc:sldChg>
      <pc:sldChg chg="modSp add">
        <pc:chgData name="Andrzej Nałęcz" userId="290eafc5466def13" providerId="LiveId" clId="{8FD72F53-7EBD-48E7-9AFE-4C24EF704AB6}" dt="2019-06-21T18:30:30.324" v="7546" actId="20577"/>
        <pc:sldMkLst>
          <pc:docMk/>
          <pc:sldMk cId="334905432" sldId="269"/>
        </pc:sldMkLst>
        <pc:spChg chg="mod">
          <ac:chgData name="Andrzej Nałęcz" userId="290eafc5466def13" providerId="LiveId" clId="{8FD72F53-7EBD-48E7-9AFE-4C24EF704AB6}" dt="2019-06-21T08:55:22.137" v="993" actId="20577"/>
          <ac:spMkLst>
            <pc:docMk/>
            <pc:sldMk cId="334905432" sldId="269"/>
            <ac:spMk id="2" creationId="{DB3F0689-3224-4513-8C1B-38DE83B21F72}"/>
          </ac:spMkLst>
        </pc:spChg>
        <pc:spChg chg="mod">
          <ac:chgData name="Andrzej Nałęcz" userId="290eafc5466def13" providerId="LiveId" clId="{8FD72F53-7EBD-48E7-9AFE-4C24EF704AB6}" dt="2019-06-21T18:30:30.324" v="7546" actId="20577"/>
          <ac:spMkLst>
            <pc:docMk/>
            <pc:sldMk cId="334905432" sldId="269"/>
            <ac:spMk id="3" creationId="{6EF0C5DE-F33C-4B3C-AFC9-01F8ECCE6942}"/>
          </ac:spMkLst>
        </pc:spChg>
      </pc:sldChg>
      <pc:sldChg chg="modSp add del">
        <pc:chgData name="Andrzej Nałęcz" userId="290eafc5466def13" providerId="LiveId" clId="{8FD72F53-7EBD-48E7-9AFE-4C24EF704AB6}" dt="2019-06-21T10:36:09.395" v="4311" actId="2696"/>
        <pc:sldMkLst>
          <pc:docMk/>
          <pc:sldMk cId="1921851056" sldId="270"/>
        </pc:sldMkLst>
        <pc:spChg chg="mod">
          <ac:chgData name="Andrzej Nałęcz" userId="290eafc5466def13" providerId="LiveId" clId="{8FD72F53-7EBD-48E7-9AFE-4C24EF704AB6}" dt="2019-06-21T09:17:59.314" v="2086" actId="20577"/>
          <ac:spMkLst>
            <pc:docMk/>
            <pc:sldMk cId="1921851056" sldId="270"/>
            <ac:spMk id="2" creationId="{585A6A54-6B07-4468-8EB4-8A4A39148D4C}"/>
          </ac:spMkLst>
        </pc:spChg>
        <pc:spChg chg="mod">
          <ac:chgData name="Andrzej Nałęcz" userId="290eafc5466def13" providerId="LiveId" clId="{8FD72F53-7EBD-48E7-9AFE-4C24EF704AB6}" dt="2019-06-21T09:18:03.017" v="2087" actId="12"/>
          <ac:spMkLst>
            <pc:docMk/>
            <pc:sldMk cId="1921851056" sldId="270"/>
            <ac:spMk id="3" creationId="{293F1C67-05D7-4CD6-AE77-76308AE3C456}"/>
          </ac:spMkLst>
        </pc:spChg>
      </pc:sldChg>
      <pc:sldChg chg="modSp add">
        <pc:chgData name="Andrzej Nałęcz" userId="290eafc5466def13" providerId="LiveId" clId="{8FD72F53-7EBD-48E7-9AFE-4C24EF704AB6}" dt="2019-06-21T18:30:50.596" v="7562" actId="20577"/>
        <pc:sldMkLst>
          <pc:docMk/>
          <pc:sldMk cId="3315246534" sldId="271"/>
        </pc:sldMkLst>
        <pc:spChg chg="mod">
          <ac:chgData name="Andrzej Nałęcz" userId="290eafc5466def13" providerId="LiveId" clId="{8FD72F53-7EBD-48E7-9AFE-4C24EF704AB6}" dt="2019-06-21T09:18:43.764" v="2140" actId="20577"/>
          <ac:spMkLst>
            <pc:docMk/>
            <pc:sldMk cId="3315246534" sldId="271"/>
            <ac:spMk id="2" creationId="{AE14E52E-22D1-44AE-B0FA-6C8403F37283}"/>
          </ac:spMkLst>
        </pc:spChg>
        <pc:spChg chg="mod">
          <ac:chgData name="Andrzej Nałęcz" userId="290eafc5466def13" providerId="LiveId" clId="{8FD72F53-7EBD-48E7-9AFE-4C24EF704AB6}" dt="2019-06-21T18:30:50.596" v="7562" actId="20577"/>
          <ac:spMkLst>
            <pc:docMk/>
            <pc:sldMk cId="3315246534" sldId="271"/>
            <ac:spMk id="3" creationId="{6406703B-3504-489B-A233-6DF9CF5109F0}"/>
          </ac:spMkLst>
        </pc:spChg>
      </pc:sldChg>
      <pc:sldChg chg="modSp add">
        <pc:chgData name="Andrzej Nałęcz" userId="290eafc5466def13" providerId="LiveId" clId="{8FD72F53-7EBD-48E7-9AFE-4C24EF704AB6}" dt="2019-06-21T18:30:56.603" v="7570" actId="20577"/>
        <pc:sldMkLst>
          <pc:docMk/>
          <pc:sldMk cId="3488433054" sldId="272"/>
        </pc:sldMkLst>
        <pc:spChg chg="mod">
          <ac:chgData name="Andrzej Nałęcz" userId="290eafc5466def13" providerId="LiveId" clId="{8FD72F53-7EBD-48E7-9AFE-4C24EF704AB6}" dt="2019-06-21T09:46:37.746" v="2912" actId="20577"/>
          <ac:spMkLst>
            <pc:docMk/>
            <pc:sldMk cId="3488433054" sldId="272"/>
            <ac:spMk id="2" creationId="{B1DEF78B-8578-4235-9937-45407B8CEC33}"/>
          </ac:spMkLst>
        </pc:spChg>
        <pc:spChg chg="mod">
          <ac:chgData name="Andrzej Nałęcz" userId="290eafc5466def13" providerId="LiveId" clId="{8FD72F53-7EBD-48E7-9AFE-4C24EF704AB6}" dt="2019-06-21T18:30:56.603" v="7570" actId="20577"/>
          <ac:spMkLst>
            <pc:docMk/>
            <pc:sldMk cId="3488433054" sldId="272"/>
            <ac:spMk id="3" creationId="{8D37C420-CDAD-4C43-9FEF-B19AD4C845FC}"/>
          </ac:spMkLst>
        </pc:spChg>
      </pc:sldChg>
      <pc:sldChg chg="modSp add del">
        <pc:chgData name="Andrzej Nałęcz" userId="290eafc5466def13" providerId="LiveId" clId="{8FD72F53-7EBD-48E7-9AFE-4C24EF704AB6}" dt="2019-06-21T18:49:56.756" v="7822" actId="2696"/>
        <pc:sldMkLst>
          <pc:docMk/>
          <pc:sldMk cId="653575309" sldId="273"/>
        </pc:sldMkLst>
        <pc:spChg chg="mod">
          <ac:chgData name="Andrzej Nałęcz" userId="290eafc5466def13" providerId="LiveId" clId="{8FD72F53-7EBD-48E7-9AFE-4C24EF704AB6}" dt="2019-06-21T10:03:04.993" v="3642" actId="27636"/>
          <ac:spMkLst>
            <pc:docMk/>
            <pc:sldMk cId="653575309" sldId="273"/>
            <ac:spMk id="2" creationId="{84027ABF-CD81-458A-A20A-113C0D8A103B}"/>
          </ac:spMkLst>
        </pc:spChg>
        <pc:spChg chg="mod">
          <ac:chgData name="Andrzej Nałęcz" userId="290eafc5466def13" providerId="LiveId" clId="{8FD72F53-7EBD-48E7-9AFE-4C24EF704AB6}" dt="2019-06-21T10:02:36.684" v="3601" actId="20577"/>
          <ac:spMkLst>
            <pc:docMk/>
            <pc:sldMk cId="653575309" sldId="273"/>
            <ac:spMk id="3" creationId="{DA1CA6F6-ADD7-4F28-AB99-37CCD48CD145}"/>
          </ac:spMkLst>
        </pc:spChg>
      </pc:sldChg>
      <pc:sldChg chg="modSp add">
        <pc:chgData name="Andrzej Nałęcz" userId="290eafc5466def13" providerId="LiveId" clId="{8FD72F53-7EBD-48E7-9AFE-4C24EF704AB6}" dt="2019-06-22T09:33:09.119" v="9318" actId="20577"/>
        <pc:sldMkLst>
          <pc:docMk/>
          <pc:sldMk cId="1702169562" sldId="274"/>
        </pc:sldMkLst>
        <pc:spChg chg="mod">
          <ac:chgData name="Andrzej Nałęcz" userId="290eafc5466def13" providerId="LiveId" clId="{8FD72F53-7EBD-48E7-9AFE-4C24EF704AB6}" dt="2019-06-21T10:30:25.351" v="3725" actId="20577"/>
          <ac:spMkLst>
            <pc:docMk/>
            <pc:sldMk cId="1702169562" sldId="274"/>
            <ac:spMk id="2" creationId="{E1BA8706-9096-4EE0-A4D5-ABAA5BDAF9DE}"/>
          </ac:spMkLst>
        </pc:spChg>
        <pc:spChg chg="mod">
          <ac:chgData name="Andrzej Nałęcz" userId="290eafc5466def13" providerId="LiveId" clId="{8FD72F53-7EBD-48E7-9AFE-4C24EF704AB6}" dt="2019-06-22T09:33:09.119" v="9318" actId="20577"/>
          <ac:spMkLst>
            <pc:docMk/>
            <pc:sldMk cId="1702169562" sldId="274"/>
            <ac:spMk id="3" creationId="{F4E8A21C-493F-4440-9372-CCA46C339F5D}"/>
          </ac:spMkLst>
        </pc:spChg>
      </pc:sldChg>
      <pc:sldChg chg="modSp add ord">
        <pc:chgData name="Andrzej Nałęcz" userId="290eafc5466def13" providerId="LiveId" clId="{8FD72F53-7EBD-48E7-9AFE-4C24EF704AB6}" dt="2019-06-21T19:07:21.324" v="8668" actId="20577"/>
        <pc:sldMkLst>
          <pc:docMk/>
          <pc:sldMk cId="3116133224" sldId="275"/>
        </pc:sldMkLst>
        <pc:spChg chg="mod">
          <ac:chgData name="Andrzej Nałęcz" userId="290eafc5466def13" providerId="LiveId" clId="{8FD72F53-7EBD-48E7-9AFE-4C24EF704AB6}" dt="2019-06-21T19:07:21.324" v="8668" actId="20577"/>
          <ac:spMkLst>
            <pc:docMk/>
            <pc:sldMk cId="3116133224" sldId="275"/>
            <ac:spMk id="2" creationId="{D155F95E-C342-4413-A20B-B1F0123A4534}"/>
          </ac:spMkLst>
        </pc:spChg>
        <pc:spChg chg="mod">
          <ac:chgData name="Andrzej Nałęcz" userId="290eafc5466def13" providerId="LiveId" clId="{8FD72F53-7EBD-48E7-9AFE-4C24EF704AB6}" dt="2019-06-21T10:34:06.931" v="4308" actId="20577"/>
          <ac:spMkLst>
            <pc:docMk/>
            <pc:sldMk cId="3116133224" sldId="275"/>
            <ac:spMk id="3" creationId="{ECAC0A32-2616-4109-A3E0-812BDF59FC90}"/>
          </ac:spMkLst>
        </pc:spChg>
      </pc:sldChg>
      <pc:sldChg chg="modSp add ord">
        <pc:chgData name="Andrzej Nałęcz" userId="290eafc5466def13" providerId="LiveId" clId="{8FD72F53-7EBD-48E7-9AFE-4C24EF704AB6}" dt="2019-06-21T19:15:48.317" v="9188" actId="6549"/>
        <pc:sldMkLst>
          <pc:docMk/>
          <pc:sldMk cId="2665281990" sldId="276"/>
        </pc:sldMkLst>
        <pc:spChg chg="mod">
          <ac:chgData name="Andrzej Nałęcz" userId="290eafc5466def13" providerId="LiveId" clId="{8FD72F53-7EBD-48E7-9AFE-4C24EF704AB6}" dt="2019-06-21T14:53:17.640" v="4787" actId="20577"/>
          <ac:spMkLst>
            <pc:docMk/>
            <pc:sldMk cId="2665281990" sldId="276"/>
            <ac:spMk id="2" creationId="{95F5D9B2-A2E4-4D61-9268-42A2B01AF349}"/>
          </ac:spMkLst>
        </pc:spChg>
        <pc:spChg chg="mod">
          <ac:chgData name="Andrzej Nałęcz" userId="290eafc5466def13" providerId="LiveId" clId="{8FD72F53-7EBD-48E7-9AFE-4C24EF704AB6}" dt="2019-06-21T19:15:48.317" v="9188" actId="6549"/>
          <ac:spMkLst>
            <pc:docMk/>
            <pc:sldMk cId="2665281990" sldId="276"/>
            <ac:spMk id="3" creationId="{A12B2B5E-61AE-4C7C-9764-3EDF8FBED933}"/>
          </ac:spMkLst>
        </pc:spChg>
      </pc:sldChg>
      <pc:sldChg chg="modSp add ord">
        <pc:chgData name="Andrzej Nałęcz" userId="290eafc5466def13" providerId="LiveId" clId="{8FD72F53-7EBD-48E7-9AFE-4C24EF704AB6}" dt="2019-06-21T18:36:17.523" v="7573" actId="20577"/>
        <pc:sldMkLst>
          <pc:docMk/>
          <pc:sldMk cId="3828229832" sldId="277"/>
        </pc:sldMkLst>
        <pc:spChg chg="mod">
          <ac:chgData name="Andrzej Nałęcz" userId="290eafc5466def13" providerId="LiveId" clId="{8FD72F53-7EBD-48E7-9AFE-4C24EF704AB6}" dt="2019-06-21T14:53:51.974" v="4895" actId="20577"/>
          <ac:spMkLst>
            <pc:docMk/>
            <pc:sldMk cId="3828229832" sldId="277"/>
            <ac:spMk id="2" creationId="{F6285E85-5FFA-4325-BCD8-280EF6EDF43B}"/>
          </ac:spMkLst>
        </pc:spChg>
        <pc:spChg chg="mod">
          <ac:chgData name="Andrzej Nałęcz" userId="290eafc5466def13" providerId="LiveId" clId="{8FD72F53-7EBD-48E7-9AFE-4C24EF704AB6}" dt="2019-06-21T18:36:17.523" v="7573" actId="20577"/>
          <ac:spMkLst>
            <pc:docMk/>
            <pc:sldMk cId="3828229832" sldId="277"/>
            <ac:spMk id="3" creationId="{6F0956C1-6C70-4828-BD7A-9E447BE64093}"/>
          </ac:spMkLst>
        </pc:spChg>
      </pc:sldChg>
      <pc:sldChg chg="modSp add">
        <pc:chgData name="Andrzej Nałęcz" userId="290eafc5466def13" providerId="LiveId" clId="{8FD72F53-7EBD-48E7-9AFE-4C24EF704AB6}" dt="2019-06-22T09:34:31.223" v="9350" actId="20577"/>
        <pc:sldMkLst>
          <pc:docMk/>
          <pc:sldMk cId="2484865010" sldId="278"/>
        </pc:sldMkLst>
        <pc:spChg chg="mod">
          <ac:chgData name="Andrzej Nałęcz" userId="290eafc5466def13" providerId="LiveId" clId="{8FD72F53-7EBD-48E7-9AFE-4C24EF704AB6}" dt="2019-06-21T17:25:58.984" v="6325" actId="27636"/>
          <ac:spMkLst>
            <pc:docMk/>
            <pc:sldMk cId="2484865010" sldId="278"/>
            <ac:spMk id="2" creationId="{8FBB2C3A-1B4D-42DF-9EE7-F9BA80702BB2}"/>
          </ac:spMkLst>
        </pc:spChg>
        <pc:spChg chg="mod">
          <ac:chgData name="Andrzej Nałęcz" userId="290eafc5466def13" providerId="LiveId" clId="{8FD72F53-7EBD-48E7-9AFE-4C24EF704AB6}" dt="2019-06-22T09:34:31.223" v="9350" actId="20577"/>
          <ac:spMkLst>
            <pc:docMk/>
            <pc:sldMk cId="2484865010" sldId="278"/>
            <ac:spMk id="3" creationId="{3CB27687-8E58-4F90-9367-C972884F39FE}"/>
          </ac:spMkLst>
        </pc:spChg>
      </pc:sldChg>
      <pc:sldChg chg="modSp add">
        <pc:chgData name="Andrzej Nałęcz" userId="290eafc5466def13" providerId="LiveId" clId="{8FD72F53-7EBD-48E7-9AFE-4C24EF704AB6}" dt="2019-06-22T09:35:10.175" v="9352" actId="20577"/>
        <pc:sldMkLst>
          <pc:docMk/>
          <pc:sldMk cId="3202405072" sldId="279"/>
        </pc:sldMkLst>
        <pc:spChg chg="mod">
          <ac:chgData name="Andrzej Nałęcz" userId="290eafc5466def13" providerId="LiveId" clId="{8FD72F53-7EBD-48E7-9AFE-4C24EF704AB6}" dt="2019-06-21T17:46:30.694" v="6586" actId="20577"/>
          <ac:spMkLst>
            <pc:docMk/>
            <pc:sldMk cId="3202405072" sldId="279"/>
            <ac:spMk id="2" creationId="{3178F40E-50DB-4744-A399-9089D59389EF}"/>
          </ac:spMkLst>
        </pc:spChg>
        <pc:spChg chg="mod">
          <ac:chgData name="Andrzej Nałęcz" userId="290eafc5466def13" providerId="LiveId" clId="{8FD72F53-7EBD-48E7-9AFE-4C24EF704AB6}" dt="2019-06-22T09:35:10.175" v="9352" actId="20577"/>
          <ac:spMkLst>
            <pc:docMk/>
            <pc:sldMk cId="3202405072" sldId="279"/>
            <ac:spMk id="3" creationId="{D4E0EBF1-D7EC-46CF-8697-B9529F799FA5}"/>
          </ac:spMkLst>
        </pc:spChg>
      </pc:sldChg>
      <pc:sldChg chg="modSp add">
        <pc:chgData name="Andrzej Nałęcz" userId="290eafc5466def13" providerId="LiveId" clId="{8FD72F53-7EBD-48E7-9AFE-4C24EF704AB6}" dt="2019-06-22T09:36:08.029" v="9371" actId="20577"/>
        <pc:sldMkLst>
          <pc:docMk/>
          <pc:sldMk cId="2547179509" sldId="280"/>
        </pc:sldMkLst>
        <pc:spChg chg="mod">
          <ac:chgData name="Andrzej Nałęcz" userId="290eafc5466def13" providerId="LiveId" clId="{8FD72F53-7EBD-48E7-9AFE-4C24EF704AB6}" dt="2019-06-21T18:14:22.044" v="7032" actId="20577"/>
          <ac:spMkLst>
            <pc:docMk/>
            <pc:sldMk cId="2547179509" sldId="280"/>
            <ac:spMk id="2" creationId="{5CF96528-4F73-4719-B7D6-7ABE6625794C}"/>
          </ac:spMkLst>
        </pc:spChg>
        <pc:spChg chg="mod">
          <ac:chgData name="Andrzej Nałęcz" userId="290eafc5466def13" providerId="LiveId" clId="{8FD72F53-7EBD-48E7-9AFE-4C24EF704AB6}" dt="2019-06-22T09:36:08.029" v="9371" actId="20577"/>
          <ac:spMkLst>
            <pc:docMk/>
            <pc:sldMk cId="2547179509" sldId="280"/>
            <ac:spMk id="3" creationId="{8B5CBC7D-2CA0-4604-820A-49C832E24239}"/>
          </ac:spMkLst>
        </pc:spChg>
      </pc:sldChg>
      <pc:sldChg chg="modSp add">
        <pc:chgData name="Andrzej Nałęcz" userId="290eafc5466def13" providerId="LiveId" clId="{8FD72F53-7EBD-48E7-9AFE-4C24EF704AB6}" dt="2019-06-22T09:38:03.665" v="9467" actId="27636"/>
        <pc:sldMkLst>
          <pc:docMk/>
          <pc:sldMk cId="2681615585" sldId="281"/>
        </pc:sldMkLst>
        <pc:spChg chg="mod">
          <ac:chgData name="Andrzej Nałęcz" userId="290eafc5466def13" providerId="LiveId" clId="{8FD72F53-7EBD-48E7-9AFE-4C24EF704AB6}" dt="2019-06-21T18:50:20.711" v="7845" actId="20577"/>
          <ac:spMkLst>
            <pc:docMk/>
            <pc:sldMk cId="2681615585" sldId="281"/>
            <ac:spMk id="2" creationId="{75DA3F1D-CAC0-4096-89AD-80E5962F05E7}"/>
          </ac:spMkLst>
        </pc:spChg>
        <pc:spChg chg="mod">
          <ac:chgData name="Andrzej Nałęcz" userId="290eafc5466def13" providerId="LiveId" clId="{8FD72F53-7EBD-48E7-9AFE-4C24EF704AB6}" dt="2019-06-22T09:38:03.665" v="9467" actId="27636"/>
          <ac:spMkLst>
            <pc:docMk/>
            <pc:sldMk cId="2681615585" sldId="281"/>
            <ac:spMk id="3" creationId="{4EB8AADE-CE6D-48C3-B148-AC47E52ECB58}"/>
          </ac:spMkLst>
        </pc:spChg>
      </pc:sldChg>
      <pc:sldChg chg="addSp delSp modSp add">
        <pc:chgData name="Andrzej Nałęcz" userId="290eafc5466def13" providerId="LiveId" clId="{8FD72F53-7EBD-48E7-9AFE-4C24EF704AB6}" dt="2019-06-21T19:05:16.525" v="8479" actId="20577"/>
        <pc:sldMkLst>
          <pc:docMk/>
          <pc:sldMk cId="3997140055" sldId="282"/>
        </pc:sldMkLst>
        <pc:spChg chg="del">
          <ac:chgData name="Andrzej Nałęcz" userId="290eafc5466def13" providerId="LiveId" clId="{8FD72F53-7EBD-48E7-9AFE-4C24EF704AB6}" dt="2019-06-21T19:04:05.329" v="8389"/>
          <ac:spMkLst>
            <pc:docMk/>
            <pc:sldMk cId="3997140055" sldId="282"/>
            <ac:spMk id="2" creationId="{4E248357-C54B-48AB-A46C-04AC33961AEC}"/>
          </ac:spMkLst>
        </pc:spChg>
        <pc:spChg chg="del">
          <ac:chgData name="Andrzej Nałęcz" userId="290eafc5466def13" providerId="LiveId" clId="{8FD72F53-7EBD-48E7-9AFE-4C24EF704AB6}" dt="2019-06-21T19:04:05.329" v="8389"/>
          <ac:spMkLst>
            <pc:docMk/>
            <pc:sldMk cId="3997140055" sldId="282"/>
            <ac:spMk id="3" creationId="{6BE7D448-A3C2-4685-A43A-FE3DC416B0D1}"/>
          </ac:spMkLst>
        </pc:spChg>
        <pc:spChg chg="add mod">
          <ac:chgData name="Andrzej Nałęcz" userId="290eafc5466def13" providerId="LiveId" clId="{8FD72F53-7EBD-48E7-9AFE-4C24EF704AB6}" dt="2019-06-21T19:05:16.525" v="8479" actId="20577"/>
          <ac:spMkLst>
            <pc:docMk/>
            <pc:sldMk cId="3997140055" sldId="282"/>
            <ac:spMk id="4" creationId="{423DDBE2-7188-4F63-97CB-746E3AF3C70B}"/>
          </ac:spMkLst>
        </pc:spChg>
        <pc:spChg chg="add mod">
          <ac:chgData name="Andrzej Nałęcz" userId="290eafc5466def13" providerId="LiveId" clId="{8FD72F53-7EBD-48E7-9AFE-4C24EF704AB6}" dt="2019-06-21T19:04:05.329" v="8389"/>
          <ac:spMkLst>
            <pc:docMk/>
            <pc:sldMk cId="3997140055" sldId="282"/>
            <ac:spMk id="5" creationId="{9B99CA6E-1191-4CC3-BD89-12B62C3235AC}"/>
          </ac:spMkLst>
        </pc:spChg>
      </pc:sldChg>
      <pc:sldChg chg="addSp delSp modSp add">
        <pc:chgData name="Andrzej Nałęcz" userId="290eafc5466def13" providerId="LiveId" clId="{8FD72F53-7EBD-48E7-9AFE-4C24EF704AB6}" dt="2019-06-21T19:05:21.729" v="8482" actId="20577"/>
        <pc:sldMkLst>
          <pc:docMk/>
          <pc:sldMk cId="3069678473" sldId="283"/>
        </pc:sldMkLst>
        <pc:spChg chg="del">
          <ac:chgData name="Andrzej Nałęcz" userId="290eafc5466def13" providerId="LiveId" clId="{8FD72F53-7EBD-48E7-9AFE-4C24EF704AB6}" dt="2019-06-21T19:04:31.853" v="8391"/>
          <ac:spMkLst>
            <pc:docMk/>
            <pc:sldMk cId="3069678473" sldId="283"/>
            <ac:spMk id="2" creationId="{B12C0A7E-A8FF-4F0E-B013-CF4AA27ADD12}"/>
          </ac:spMkLst>
        </pc:spChg>
        <pc:spChg chg="del">
          <ac:chgData name="Andrzej Nałęcz" userId="290eafc5466def13" providerId="LiveId" clId="{8FD72F53-7EBD-48E7-9AFE-4C24EF704AB6}" dt="2019-06-21T19:04:31.853" v="8391"/>
          <ac:spMkLst>
            <pc:docMk/>
            <pc:sldMk cId="3069678473" sldId="283"/>
            <ac:spMk id="3" creationId="{3FC31A72-F885-4D61-A693-04A0FBD047AB}"/>
          </ac:spMkLst>
        </pc:spChg>
        <pc:spChg chg="add mod">
          <ac:chgData name="Andrzej Nałęcz" userId="290eafc5466def13" providerId="LiveId" clId="{8FD72F53-7EBD-48E7-9AFE-4C24EF704AB6}" dt="2019-06-21T19:05:21.729" v="8482" actId="20577"/>
          <ac:spMkLst>
            <pc:docMk/>
            <pc:sldMk cId="3069678473" sldId="283"/>
            <ac:spMk id="4" creationId="{B975F342-7BED-4005-ACF9-5EE2108FBF62}"/>
          </ac:spMkLst>
        </pc:spChg>
        <pc:spChg chg="add mod">
          <ac:chgData name="Andrzej Nałęcz" userId="290eafc5466def13" providerId="LiveId" clId="{8FD72F53-7EBD-48E7-9AFE-4C24EF704AB6}" dt="2019-06-21T19:04:31.853" v="8391"/>
          <ac:spMkLst>
            <pc:docMk/>
            <pc:sldMk cId="3069678473" sldId="283"/>
            <ac:spMk id="5" creationId="{855D72DE-BCFE-4815-801A-FE416A28CAEC}"/>
          </ac:spMkLst>
        </pc:spChg>
      </pc:sldChg>
      <pc:sldChg chg="addSp delSp modSp add">
        <pc:chgData name="Andrzej Nałęcz" userId="290eafc5466def13" providerId="LiveId" clId="{8FD72F53-7EBD-48E7-9AFE-4C24EF704AB6}" dt="2019-06-21T19:06:54.363" v="8636" actId="20577"/>
        <pc:sldMkLst>
          <pc:docMk/>
          <pc:sldMk cId="3041752813" sldId="284"/>
        </pc:sldMkLst>
        <pc:spChg chg="del">
          <ac:chgData name="Andrzej Nałęcz" userId="290eafc5466def13" providerId="LiveId" clId="{8FD72F53-7EBD-48E7-9AFE-4C24EF704AB6}" dt="2019-06-21T19:05:36.147" v="8484"/>
          <ac:spMkLst>
            <pc:docMk/>
            <pc:sldMk cId="3041752813" sldId="284"/>
            <ac:spMk id="2" creationId="{C76EE1B4-7167-444B-83F2-E8C3C76F76CA}"/>
          </ac:spMkLst>
        </pc:spChg>
        <pc:spChg chg="del">
          <ac:chgData name="Andrzej Nałęcz" userId="290eafc5466def13" providerId="LiveId" clId="{8FD72F53-7EBD-48E7-9AFE-4C24EF704AB6}" dt="2019-06-21T19:05:36.147" v="8484"/>
          <ac:spMkLst>
            <pc:docMk/>
            <pc:sldMk cId="3041752813" sldId="284"/>
            <ac:spMk id="3" creationId="{87627DD1-32E8-4CC3-BA09-51640A8B16D9}"/>
          </ac:spMkLst>
        </pc:spChg>
        <pc:spChg chg="add mod">
          <ac:chgData name="Andrzej Nałęcz" userId="290eafc5466def13" providerId="LiveId" clId="{8FD72F53-7EBD-48E7-9AFE-4C24EF704AB6}" dt="2019-06-21T19:06:54.363" v="8636" actId="20577"/>
          <ac:spMkLst>
            <pc:docMk/>
            <pc:sldMk cId="3041752813" sldId="284"/>
            <ac:spMk id="4" creationId="{BFCC239D-1EBD-4CFD-AC06-11AF4922C076}"/>
          </ac:spMkLst>
        </pc:spChg>
        <pc:spChg chg="add mod">
          <ac:chgData name="Andrzej Nałęcz" userId="290eafc5466def13" providerId="LiveId" clId="{8FD72F53-7EBD-48E7-9AFE-4C24EF704AB6}" dt="2019-06-21T19:05:36.147" v="8484"/>
          <ac:spMkLst>
            <pc:docMk/>
            <pc:sldMk cId="3041752813" sldId="284"/>
            <ac:spMk id="5" creationId="{0957F989-75A2-4FCB-A9B6-779CECBB5685}"/>
          </ac:spMkLst>
        </pc:spChg>
      </pc:sldChg>
      <pc:sldChg chg="addSp delSp modSp add">
        <pc:chgData name="Andrzej Nałęcz" userId="290eafc5466def13" providerId="LiveId" clId="{8FD72F53-7EBD-48E7-9AFE-4C24EF704AB6}" dt="2019-06-22T09:38:45.787" v="9556" actId="20577"/>
        <pc:sldMkLst>
          <pc:docMk/>
          <pc:sldMk cId="2234969853" sldId="285"/>
        </pc:sldMkLst>
        <pc:spChg chg="del">
          <ac:chgData name="Andrzej Nałęcz" userId="290eafc5466def13" providerId="LiveId" clId="{8FD72F53-7EBD-48E7-9AFE-4C24EF704AB6}" dt="2019-06-22T09:38:17.651" v="9469"/>
          <ac:spMkLst>
            <pc:docMk/>
            <pc:sldMk cId="2234969853" sldId="285"/>
            <ac:spMk id="2" creationId="{9FEA4EB4-4B59-4AA1-91B1-81A74E3BE516}"/>
          </ac:spMkLst>
        </pc:spChg>
        <pc:spChg chg="del">
          <ac:chgData name="Andrzej Nałęcz" userId="290eafc5466def13" providerId="LiveId" clId="{8FD72F53-7EBD-48E7-9AFE-4C24EF704AB6}" dt="2019-06-22T09:38:17.651" v="9469"/>
          <ac:spMkLst>
            <pc:docMk/>
            <pc:sldMk cId="2234969853" sldId="285"/>
            <ac:spMk id="3" creationId="{88127F6D-BD65-4721-94EB-C55E5263B891}"/>
          </ac:spMkLst>
        </pc:spChg>
        <pc:spChg chg="add mod">
          <ac:chgData name="Andrzej Nałęcz" userId="290eafc5466def13" providerId="LiveId" clId="{8FD72F53-7EBD-48E7-9AFE-4C24EF704AB6}" dt="2019-06-22T09:38:45.787" v="9556" actId="20577"/>
          <ac:spMkLst>
            <pc:docMk/>
            <pc:sldMk cId="2234969853" sldId="285"/>
            <ac:spMk id="4" creationId="{EA185C6F-574F-4020-BACA-713C033C2E72}"/>
          </ac:spMkLst>
        </pc:spChg>
        <pc:spChg chg="add mod">
          <ac:chgData name="Andrzej Nałęcz" userId="290eafc5466def13" providerId="LiveId" clId="{8FD72F53-7EBD-48E7-9AFE-4C24EF704AB6}" dt="2019-06-22T09:38:17.651" v="9469"/>
          <ac:spMkLst>
            <pc:docMk/>
            <pc:sldMk cId="2234969853" sldId="285"/>
            <ac:spMk id="5" creationId="{3C05822A-AD86-4E4D-BCBA-56075601F429}"/>
          </ac:spMkLst>
        </pc:spChg>
      </pc:sldChg>
      <pc:sldChg chg="modSp add del">
        <pc:chgData name="Andrzej Nałęcz" userId="290eafc5466def13" providerId="LiveId" clId="{8FD72F53-7EBD-48E7-9AFE-4C24EF704AB6}" dt="2019-06-21T19:15:04.856" v="9185" actId="2696"/>
        <pc:sldMkLst>
          <pc:docMk/>
          <pc:sldMk cId="3497435657" sldId="285"/>
        </pc:sldMkLst>
        <pc:spChg chg="mod">
          <ac:chgData name="Andrzej Nałęcz" userId="290eafc5466def13" providerId="LiveId" clId="{8FD72F53-7EBD-48E7-9AFE-4C24EF704AB6}" dt="2019-06-21T19:13:28.660" v="9183" actId="20577"/>
          <ac:spMkLst>
            <pc:docMk/>
            <pc:sldMk cId="3497435657" sldId="285"/>
            <ac:spMk id="2" creationId="{50999B6C-2EB8-437E-BD29-2AABB93430BD}"/>
          </ac:spMkLst>
        </pc:spChg>
        <pc:spChg chg="mod">
          <ac:chgData name="Andrzej Nałęcz" userId="290eafc5466def13" providerId="LiveId" clId="{8FD72F53-7EBD-48E7-9AFE-4C24EF704AB6}" dt="2019-06-21T19:13:31.744" v="9184" actId="12"/>
          <ac:spMkLst>
            <pc:docMk/>
            <pc:sldMk cId="3497435657" sldId="285"/>
            <ac:spMk id="3" creationId="{D6D6301C-CE1B-40D8-BFC8-D8A54709D8F2}"/>
          </ac:spMkLst>
        </pc:spChg>
      </pc:sldChg>
      <pc:sldChg chg="addSp delSp modSp add">
        <pc:chgData name="Andrzej Nałęcz" userId="290eafc5466def13" providerId="LiveId" clId="{8FD72F53-7EBD-48E7-9AFE-4C24EF704AB6}" dt="2019-06-22T09:45:17.925" v="10359" actId="20577"/>
        <pc:sldMkLst>
          <pc:docMk/>
          <pc:sldMk cId="1420795987" sldId="286"/>
        </pc:sldMkLst>
        <pc:spChg chg="del">
          <ac:chgData name="Andrzej Nałęcz" userId="290eafc5466def13" providerId="LiveId" clId="{8FD72F53-7EBD-48E7-9AFE-4C24EF704AB6}" dt="2019-06-22T09:38:52.784" v="9558"/>
          <ac:spMkLst>
            <pc:docMk/>
            <pc:sldMk cId="1420795987" sldId="286"/>
            <ac:spMk id="2" creationId="{12ECCD6F-7F84-43D4-8C16-E371D5BC1CB8}"/>
          </ac:spMkLst>
        </pc:spChg>
        <pc:spChg chg="del">
          <ac:chgData name="Andrzej Nałęcz" userId="290eafc5466def13" providerId="LiveId" clId="{8FD72F53-7EBD-48E7-9AFE-4C24EF704AB6}" dt="2019-06-22T09:38:52.784" v="9558"/>
          <ac:spMkLst>
            <pc:docMk/>
            <pc:sldMk cId="1420795987" sldId="286"/>
            <ac:spMk id="3" creationId="{0C4A2B2C-CDEB-4763-A9F3-F8E56E59C146}"/>
          </ac:spMkLst>
        </pc:spChg>
        <pc:spChg chg="add mod">
          <ac:chgData name="Andrzej Nałęcz" userId="290eafc5466def13" providerId="LiveId" clId="{8FD72F53-7EBD-48E7-9AFE-4C24EF704AB6}" dt="2019-06-22T09:39:10.231" v="9641" actId="20577"/>
          <ac:spMkLst>
            <pc:docMk/>
            <pc:sldMk cId="1420795987" sldId="286"/>
            <ac:spMk id="4" creationId="{52D4986B-3193-4865-BCC7-AE526A84C227}"/>
          </ac:spMkLst>
        </pc:spChg>
        <pc:spChg chg="add mod">
          <ac:chgData name="Andrzej Nałęcz" userId="290eafc5466def13" providerId="LiveId" clId="{8FD72F53-7EBD-48E7-9AFE-4C24EF704AB6}" dt="2019-06-22T09:45:17.925" v="10359" actId="20577"/>
          <ac:spMkLst>
            <pc:docMk/>
            <pc:sldMk cId="1420795987" sldId="286"/>
            <ac:spMk id="5" creationId="{8C52A14C-5D48-4658-97FC-084D4DAC648F}"/>
          </ac:spMkLst>
        </pc:spChg>
      </pc:sldChg>
      <pc:sldChg chg="modSp add">
        <pc:chgData name="Andrzej Nałęcz" userId="290eafc5466def13" providerId="LiveId" clId="{8FD72F53-7EBD-48E7-9AFE-4C24EF704AB6}" dt="2019-06-22T09:50:21.434" v="10736" actId="6549"/>
        <pc:sldMkLst>
          <pc:docMk/>
          <pc:sldMk cId="3717341142" sldId="287"/>
        </pc:sldMkLst>
        <pc:spChg chg="mod">
          <ac:chgData name="Andrzej Nałęcz" userId="290eafc5466def13" providerId="LiveId" clId="{8FD72F53-7EBD-48E7-9AFE-4C24EF704AB6}" dt="2019-06-22T09:50:02.630" v="10735" actId="20577"/>
          <ac:spMkLst>
            <pc:docMk/>
            <pc:sldMk cId="3717341142" sldId="287"/>
            <ac:spMk id="2" creationId="{0CC4F867-6697-49FF-959E-4C185EE8F578}"/>
          </ac:spMkLst>
        </pc:spChg>
        <pc:spChg chg="mod">
          <ac:chgData name="Andrzej Nałęcz" userId="290eafc5466def13" providerId="LiveId" clId="{8FD72F53-7EBD-48E7-9AFE-4C24EF704AB6}" dt="2019-06-22T09:50:21.434" v="10736" actId="6549"/>
          <ac:spMkLst>
            <pc:docMk/>
            <pc:sldMk cId="3717341142" sldId="287"/>
            <ac:spMk id="3" creationId="{928644A4-D0BD-4CB1-880D-6482F9B2DA78}"/>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pl-PL"/>
              <a:t>Kliknij, aby edytować styl</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6/24/2019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pl-PL"/>
              <a:t>Kliknij ikonę, aby dodać obraz</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6/24/2019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pl-PL"/>
              <a:t>Kliknij, aby edytować styl</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6/24/2019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pl-PL"/>
              <a:t>Kliknij, aby edytować styl</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6/24/2019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pl-PL"/>
              <a:t>Kliknij, aby edytować styl</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6/24/2019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pl-PL"/>
              <a:t>Kliknij, aby edytować styl</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6/24/2019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pl-PL"/>
              <a:t>Kliknij, aby edytować styl</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a:t>Kliknij ikonę, aby dodać obraz</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a:t>Kliknij ikonę, aby dodać obraz</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a:t>Kliknij ikonę, aby dodać obraz</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6/24/2019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pl-PL"/>
              <a:t>Kliknij, aby edytować styl</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8A87A34-81AB-432B-8DAE-1953F412C126}" type="datetimeFigureOut">
              <a:rPr lang="en-US" dirty="0"/>
              <a:t>6/24/2019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pl-PL"/>
              <a:t>Kliknij, aby edytować styl</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141410" y="3073397"/>
            <a:ext cx="4878391" cy="2717801"/>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72200" y="3073397"/>
            <a:ext cx="4875210" cy="2717801"/>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pl-PL"/>
              <a:t>Kliknij, aby edytować styl</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6/24/2019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6/24/2019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6/24/2019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ftp://ftp.zew.de/pub/zew-docs/gutachten/BriglauerCambiniDeutscheTelekomApril2017.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7E3C3150-F8B9-4532-9790-3F82FEF8A32F}"/>
              </a:ext>
            </a:extLst>
          </p:cNvPr>
          <p:cNvSpPr>
            <a:spLocks noGrp="1"/>
          </p:cNvSpPr>
          <p:nvPr>
            <p:ph type="ctrTitle"/>
          </p:nvPr>
        </p:nvSpPr>
        <p:spPr/>
        <p:txBody>
          <a:bodyPr/>
          <a:lstStyle/>
          <a:p>
            <a:r>
              <a:rPr lang="pl-PL" dirty="0"/>
              <a:t>Budowa sieci o bardzo dużej przepustowości</a:t>
            </a:r>
            <a:endParaRPr lang="en-GB" dirty="0"/>
          </a:p>
        </p:txBody>
      </p:sp>
      <p:sp>
        <p:nvSpPr>
          <p:cNvPr id="3" name="Podtytuł 2">
            <a:extLst>
              <a:ext uri="{FF2B5EF4-FFF2-40B4-BE49-F238E27FC236}">
                <a16:creationId xmlns:a16="http://schemas.microsoft.com/office/drawing/2014/main" xmlns="" id="{D68B022C-0539-4CFB-83D4-43A377113C1E}"/>
              </a:ext>
            </a:extLst>
          </p:cNvPr>
          <p:cNvSpPr>
            <a:spLocks noGrp="1"/>
          </p:cNvSpPr>
          <p:nvPr>
            <p:ph type="subTitle" idx="1"/>
          </p:nvPr>
        </p:nvSpPr>
        <p:spPr/>
        <p:txBody>
          <a:bodyPr/>
          <a:lstStyle/>
          <a:p>
            <a:r>
              <a:rPr lang="pl-PL" dirty="0"/>
              <a:t>Andrzej Nałęcz</a:t>
            </a:r>
          </a:p>
          <a:p>
            <a:r>
              <a:rPr lang="pl-PL" dirty="0"/>
              <a:t>Wydział Zarządzania Uniwersytetu Warszawskiego</a:t>
            </a:r>
          </a:p>
          <a:p>
            <a:r>
              <a:rPr lang="pl-PL" dirty="0"/>
              <a:t>Analecz@wz.uw.edu.pl</a:t>
            </a:r>
            <a:endParaRPr lang="en-GB" dirty="0"/>
          </a:p>
        </p:txBody>
      </p:sp>
    </p:spTree>
    <p:extLst>
      <p:ext uri="{BB962C8B-B14F-4D97-AF65-F5344CB8AC3E}">
        <p14:creationId xmlns:p14="http://schemas.microsoft.com/office/powerpoint/2010/main" val="1665585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DA88C52-E362-46C9-B1D0-42E9F95B5683}"/>
              </a:ext>
            </a:extLst>
          </p:cNvPr>
          <p:cNvSpPr>
            <a:spLocks noGrp="1"/>
          </p:cNvSpPr>
          <p:nvPr>
            <p:ph type="title"/>
          </p:nvPr>
        </p:nvSpPr>
        <p:spPr/>
        <p:txBody>
          <a:bodyPr/>
          <a:lstStyle/>
          <a:p>
            <a:r>
              <a:rPr lang="pl-PL" dirty="0"/>
              <a:t>Budowa sieci o bardzo dużej przepustowości jako cel sam w sobie?</a:t>
            </a:r>
            <a:endParaRPr lang="en-GB" dirty="0"/>
          </a:p>
        </p:txBody>
      </p:sp>
      <p:sp>
        <p:nvSpPr>
          <p:cNvPr id="3" name="Symbol zastępczy zawartości 2">
            <a:extLst>
              <a:ext uri="{FF2B5EF4-FFF2-40B4-BE49-F238E27FC236}">
                <a16:creationId xmlns:a16="http://schemas.microsoft.com/office/drawing/2014/main" xmlns="" id="{FA44290F-9912-47BE-BF10-8AE8CD0DD77A}"/>
              </a:ext>
            </a:extLst>
          </p:cNvPr>
          <p:cNvSpPr>
            <a:spLocks noGrp="1"/>
          </p:cNvSpPr>
          <p:nvPr>
            <p:ph idx="1"/>
          </p:nvPr>
        </p:nvSpPr>
        <p:spPr/>
        <p:txBody>
          <a:bodyPr/>
          <a:lstStyle/>
          <a:p>
            <a:pPr marL="0" indent="0">
              <a:buNone/>
            </a:pPr>
            <a:r>
              <a:rPr lang="pl-PL" dirty="0"/>
              <a:t>O ile upowszechnienie szerokopasmowego dostępu do Internetu jest ze wszech miar pożądane, o tyle powszechna budowa sieci o bardzo dużej przepustowości nie powinna być celem samym w sobie.</a:t>
            </a:r>
          </a:p>
          <a:p>
            <a:pPr marL="0" indent="0">
              <a:buNone/>
            </a:pPr>
            <a:r>
              <a:rPr lang="pl-PL" dirty="0"/>
              <a:t>Należy unikać inwestycji nieefektywnych, a więc takich, które wcale nie doprowadzą do wzrostu dobrobytu społecznego. W szczególności nie należy na nie marnotrawić środków publicznych.</a:t>
            </a:r>
            <a:endParaRPr lang="en-GB" dirty="0"/>
          </a:p>
        </p:txBody>
      </p:sp>
    </p:spTree>
    <p:extLst>
      <p:ext uri="{BB962C8B-B14F-4D97-AF65-F5344CB8AC3E}">
        <p14:creationId xmlns:p14="http://schemas.microsoft.com/office/powerpoint/2010/main" val="3607789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xmlns="" id="{423DDBE2-7188-4F63-97CB-746E3AF3C70B}"/>
              </a:ext>
            </a:extLst>
          </p:cNvPr>
          <p:cNvSpPr>
            <a:spLocks noGrp="1"/>
          </p:cNvSpPr>
          <p:nvPr>
            <p:ph type="title"/>
          </p:nvPr>
        </p:nvSpPr>
        <p:spPr/>
        <p:txBody>
          <a:bodyPr/>
          <a:lstStyle/>
          <a:p>
            <a:r>
              <a:rPr lang="pl-PL" dirty="0"/>
              <a:t>2. Regulacja w telekomunikacji a zachęty do inwestowania w sieci o bardzo dużej przepustowości</a:t>
            </a:r>
            <a:endParaRPr lang="en-GB" dirty="0"/>
          </a:p>
        </p:txBody>
      </p:sp>
      <p:sp>
        <p:nvSpPr>
          <p:cNvPr id="5" name="Symbol zastępczy tekstu 4">
            <a:extLst>
              <a:ext uri="{FF2B5EF4-FFF2-40B4-BE49-F238E27FC236}">
                <a16:creationId xmlns:a16="http://schemas.microsoft.com/office/drawing/2014/main" xmlns="" id="{9B99CA6E-1191-4CC3-BD89-12B62C3235AC}"/>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3997140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44D742B-29B5-4832-9507-99BF0E9ECAC7}"/>
              </a:ext>
            </a:extLst>
          </p:cNvPr>
          <p:cNvSpPr>
            <a:spLocks noGrp="1"/>
          </p:cNvSpPr>
          <p:nvPr>
            <p:ph type="title"/>
          </p:nvPr>
        </p:nvSpPr>
        <p:spPr/>
        <p:txBody>
          <a:bodyPr>
            <a:normAutofit/>
          </a:bodyPr>
          <a:lstStyle/>
          <a:p>
            <a:r>
              <a:rPr lang="pl-PL" sz="2800" dirty="0"/>
              <a:t>Wpływ regulacji na inwestycje w sieci o bardzo dużej przepustowości – zachęty do inwestowania</a:t>
            </a:r>
            <a:endParaRPr lang="en-GB" sz="2800" dirty="0"/>
          </a:p>
        </p:txBody>
      </p:sp>
      <p:sp>
        <p:nvSpPr>
          <p:cNvPr id="3" name="Symbol zastępczy zawartości 2">
            <a:extLst>
              <a:ext uri="{FF2B5EF4-FFF2-40B4-BE49-F238E27FC236}">
                <a16:creationId xmlns:a16="http://schemas.microsoft.com/office/drawing/2014/main" xmlns="" id="{6D4C439D-5C3D-4FB1-B3B5-8481BA215061}"/>
              </a:ext>
            </a:extLst>
          </p:cNvPr>
          <p:cNvSpPr>
            <a:spLocks noGrp="1"/>
          </p:cNvSpPr>
          <p:nvPr>
            <p:ph idx="1"/>
          </p:nvPr>
        </p:nvSpPr>
        <p:spPr/>
        <p:txBody>
          <a:bodyPr/>
          <a:lstStyle/>
          <a:p>
            <a:pPr marL="0" indent="0">
              <a:buNone/>
            </a:pPr>
            <a:r>
              <a:rPr lang="pl-PL" dirty="0"/>
              <a:t>Wobec małego i nieprzewidywalnego popytu na detaliczne usługi bardzo szybkiego dostępu do Internetu, kosztowne inwestycje w sieci o bardzo dużej przepustowości wiążą się z wysokim ryzykiem.</a:t>
            </a:r>
          </a:p>
          <a:p>
            <a:pPr marL="0" indent="0">
              <a:buNone/>
            </a:pPr>
            <a:r>
              <a:rPr lang="pl-PL" dirty="0"/>
              <a:t>Konieczne są zachęty do inwestowania, obniżające to ryzyko i zwiększające prawdopodobieństwo osiągnięcia zysku przez inwestora.</a:t>
            </a:r>
            <a:endParaRPr lang="en-GB" dirty="0"/>
          </a:p>
        </p:txBody>
      </p:sp>
    </p:spTree>
    <p:extLst>
      <p:ext uri="{BB962C8B-B14F-4D97-AF65-F5344CB8AC3E}">
        <p14:creationId xmlns:p14="http://schemas.microsoft.com/office/powerpoint/2010/main" val="1786044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A1AA7F1-E20F-46DB-8F97-E8AFF1FCDA41}"/>
              </a:ext>
            </a:extLst>
          </p:cNvPr>
          <p:cNvSpPr>
            <a:spLocks noGrp="1"/>
          </p:cNvSpPr>
          <p:nvPr>
            <p:ph type="title"/>
          </p:nvPr>
        </p:nvSpPr>
        <p:spPr/>
        <p:txBody>
          <a:bodyPr/>
          <a:lstStyle/>
          <a:p>
            <a:r>
              <a:rPr lang="pl-PL" dirty="0"/>
              <a:t>Zachęty dla inwestorów przewidziane w Kodeksie</a:t>
            </a:r>
            <a:endParaRPr lang="en-GB" dirty="0"/>
          </a:p>
        </p:txBody>
      </p:sp>
      <p:sp>
        <p:nvSpPr>
          <p:cNvPr id="3" name="Symbol zastępczy zawartości 2">
            <a:extLst>
              <a:ext uri="{FF2B5EF4-FFF2-40B4-BE49-F238E27FC236}">
                <a16:creationId xmlns:a16="http://schemas.microsoft.com/office/drawing/2014/main" xmlns="" id="{A05E6E1A-497C-4885-9B21-07D16EEAC317}"/>
              </a:ext>
            </a:extLst>
          </p:cNvPr>
          <p:cNvSpPr>
            <a:spLocks noGrp="1"/>
          </p:cNvSpPr>
          <p:nvPr>
            <p:ph idx="1"/>
          </p:nvPr>
        </p:nvSpPr>
        <p:spPr>
          <a:xfrm>
            <a:off x="1141412" y="2249486"/>
            <a:ext cx="9905999" cy="3989995"/>
          </a:xfrm>
        </p:spPr>
        <p:txBody>
          <a:bodyPr>
            <a:normAutofit fontScale="92500" lnSpcReduction="10000"/>
          </a:bodyPr>
          <a:lstStyle/>
          <a:p>
            <a:pPr marL="0" indent="0">
              <a:buNone/>
            </a:pPr>
            <a:r>
              <a:rPr lang="pl-PL" dirty="0"/>
              <a:t>Zachęty do inwestowania w sieci o bardzo dużej przepustowości polegają generalnie na </a:t>
            </a:r>
            <a:r>
              <a:rPr lang="pl-PL" b="1" dirty="0"/>
              <a:t>zmniejszeniu obciążeń regulacyjnych</a:t>
            </a:r>
            <a:r>
              <a:rPr lang="pl-PL" dirty="0"/>
              <a:t>, a w szczególności obejmują:</a:t>
            </a:r>
          </a:p>
          <a:p>
            <a:pPr marL="457200" indent="-457200">
              <a:buFont typeface="+mj-lt"/>
              <a:buAutoNum type="arabicPeriod"/>
            </a:pPr>
            <a:r>
              <a:rPr lang="pl-PL" dirty="0"/>
              <a:t>Zwolnienie od niektórych obowiązków w zakresie regulacji symetrycznej.</a:t>
            </a:r>
          </a:p>
          <a:p>
            <a:pPr marL="457200" indent="-457200">
              <a:buFont typeface="+mj-lt"/>
              <a:buAutoNum type="arabicPeriod"/>
            </a:pPr>
            <a:r>
              <a:rPr lang="pl-PL" dirty="0"/>
              <a:t>Zwolnienie od niektórych obowiązków w zakresie regulacji asymetrycznej.</a:t>
            </a:r>
          </a:p>
          <a:p>
            <a:pPr marL="457200" indent="-457200">
              <a:buFont typeface="+mj-lt"/>
              <a:buAutoNum type="arabicPeriod"/>
            </a:pPr>
            <a:r>
              <a:rPr lang="pl-PL" dirty="0"/>
              <a:t>Pierwszeństwo dostępu do infrastruktury pasywnej przed innymi formami zapewnienia dostępu i użytkowania sieci.</a:t>
            </a:r>
          </a:p>
          <a:p>
            <a:pPr marL="457200" indent="-457200">
              <a:buFont typeface="+mj-lt"/>
              <a:buAutoNum type="arabicPeriod"/>
            </a:pPr>
            <a:r>
              <a:rPr lang="pl-PL" dirty="0"/>
              <a:t>Preferowanie rozwiązań, w tym obowiązków regulacyjnych, w jak największym stopniu obniżających ryzyko inwestycji w sieci o bardzo dużej przepustowości oraz zapewniających rozsądny zwrot z inwestycji.</a:t>
            </a:r>
            <a:endParaRPr lang="en-GB" dirty="0"/>
          </a:p>
        </p:txBody>
      </p:sp>
    </p:spTree>
    <p:extLst>
      <p:ext uri="{BB962C8B-B14F-4D97-AF65-F5344CB8AC3E}">
        <p14:creationId xmlns:p14="http://schemas.microsoft.com/office/powerpoint/2010/main" val="2995762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23113B5-4334-4281-AE1B-1F255722052B}"/>
              </a:ext>
            </a:extLst>
          </p:cNvPr>
          <p:cNvSpPr>
            <a:spLocks noGrp="1"/>
          </p:cNvSpPr>
          <p:nvPr>
            <p:ph type="title"/>
          </p:nvPr>
        </p:nvSpPr>
        <p:spPr/>
        <p:txBody>
          <a:bodyPr/>
          <a:lstStyle/>
          <a:p>
            <a:r>
              <a:rPr lang="pl-PL" dirty="0"/>
              <a:t>Obowiązki symetryczne</a:t>
            </a:r>
            <a:endParaRPr lang="en-GB" dirty="0"/>
          </a:p>
        </p:txBody>
      </p:sp>
      <p:sp>
        <p:nvSpPr>
          <p:cNvPr id="3" name="Symbol zastępczy zawartości 2">
            <a:extLst>
              <a:ext uri="{FF2B5EF4-FFF2-40B4-BE49-F238E27FC236}">
                <a16:creationId xmlns:a16="http://schemas.microsoft.com/office/drawing/2014/main" xmlns="" id="{6B5F3230-044A-467F-9A7A-93946E006112}"/>
              </a:ext>
            </a:extLst>
          </p:cNvPr>
          <p:cNvSpPr>
            <a:spLocks noGrp="1"/>
          </p:cNvSpPr>
          <p:nvPr>
            <p:ph idx="1"/>
          </p:nvPr>
        </p:nvSpPr>
        <p:spPr/>
        <p:txBody>
          <a:bodyPr>
            <a:normAutofit fontScale="92500"/>
          </a:bodyPr>
          <a:lstStyle/>
          <a:p>
            <a:pPr marL="0" indent="0">
              <a:buNone/>
            </a:pPr>
            <a:r>
              <a:rPr lang="pl-PL" dirty="0"/>
              <a:t>Zgodnie z art. 61 ust. 3 Kodeksu, można nałożyć obowiązek udzielenia dostępu do okablowania, przewodów i urządzeń towarzyszących w budynkach albo do pierwszego punktu koncentracji lub dystrybucji poza budynkiem, jeżeli powielenie tych elementów byłoby niewykonalne lub nieefektywne ekonomicznie.</a:t>
            </a:r>
          </a:p>
          <a:p>
            <a:pPr marL="0" indent="0">
              <a:buNone/>
            </a:pPr>
            <a:r>
              <a:rPr lang="pl-PL" dirty="0"/>
              <a:t>W uzasadnionych przypadkach można ten obowiązek rozszerzyć na elementy sieci poza pierwszym punktem koncentracji lub dystrybucji – jednak nie w przypadku dostawców wyłącznie hurtowych. To wyłączenie można też rozszerzyć na innych dostawców sieci o bardzo dużej przepustowości.</a:t>
            </a:r>
            <a:endParaRPr lang="en-GB" dirty="0"/>
          </a:p>
        </p:txBody>
      </p:sp>
    </p:spTree>
    <p:extLst>
      <p:ext uri="{BB962C8B-B14F-4D97-AF65-F5344CB8AC3E}">
        <p14:creationId xmlns:p14="http://schemas.microsoft.com/office/powerpoint/2010/main" val="632368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DB3F0689-3224-4513-8C1B-38DE83B21F72}"/>
              </a:ext>
            </a:extLst>
          </p:cNvPr>
          <p:cNvSpPr>
            <a:spLocks noGrp="1"/>
          </p:cNvSpPr>
          <p:nvPr>
            <p:ph type="title"/>
          </p:nvPr>
        </p:nvSpPr>
        <p:spPr/>
        <p:txBody>
          <a:bodyPr/>
          <a:lstStyle/>
          <a:p>
            <a:r>
              <a:rPr lang="pl-PL" dirty="0"/>
              <a:t>Obowiązki asymetryczne</a:t>
            </a:r>
            <a:endParaRPr lang="en-GB" dirty="0"/>
          </a:p>
        </p:txBody>
      </p:sp>
      <p:sp>
        <p:nvSpPr>
          <p:cNvPr id="3" name="Symbol zastępczy zawartości 2">
            <a:extLst>
              <a:ext uri="{FF2B5EF4-FFF2-40B4-BE49-F238E27FC236}">
                <a16:creationId xmlns:a16="http://schemas.microsoft.com/office/drawing/2014/main" xmlns="" id="{6EF0C5DE-F33C-4B3C-AFC9-01F8ECCE6942}"/>
              </a:ext>
            </a:extLst>
          </p:cNvPr>
          <p:cNvSpPr>
            <a:spLocks noGrp="1"/>
          </p:cNvSpPr>
          <p:nvPr>
            <p:ph idx="1"/>
          </p:nvPr>
        </p:nvSpPr>
        <p:spPr>
          <a:xfrm>
            <a:off x="1141412" y="2249486"/>
            <a:ext cx="9905999" cy="3989996"/>
          </a:xfrm>
        </p:spPr>
        <p:txBody>
          <a:bodyPr>
            <a:normAutofit fontScale="92500"/>
          </a:bodyPr>
          <a:lstStyle/>
          <a:p>
            <a:pPr marL="0" indent="0">
              <a:buNone/>
            </a:pPr>
            <a:r>
              <a:rPr lang="pl-PL" dirty="0"/>
              <a:t>Jeżeli operator o znaczącej pozycji rynkowej złoży zobowiązanie dotyczące współinwestycji w sieci o bardzo dużej przepustowości spełniające warunki określone w Kodeksie, wówczas organ regulacyjny zatwierdza je i nie nakłada żadnych dodatkowych, asymetrycznych obowiązków regulacyjnych w odniesieniu do elementów sieci będących przedmiotem zobowiązania, jeżeli przynajmniej jeden współinwestor zawarł umowę współinwestycji (art. 76 ust. 2 Kodeksu).</a:t>
            </a:r>
          </a:p>
          <a:p>
            <a:pPr marL="0" indent="0">
              <a:buNone/>
            </a:pPr>
            <a:r>
              <a:rPr lang="pl-PL" dirty="0"/>
              <a:t>Dodatkowe obowiązki mogą zostać nałożone jedynie wówczas, gdy ze względu na szczególne cechy pewnego rynku inaczej nie da się na nim rozwiązać znaczących problemów z konkurencją.</a:t>
            </a:r>
            <a:endParaRPr lang="en-GB" dirty="0"/>
          </a:p>
        </p:txBody>
      </p:sp>
    </p:spTree>
    <p:extLst>
      <p:ext uri="{BB962C8B-B14F-4D97-AF65-F5344CB8AC3E}">
        <p14:creationId xmlns:p14="http://schemas.microsoft.com/office/powerpoint/2010/main" val="334905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AE14E52E-22D1-44AE-B0FA-6C8403F37283}"/>
              </a:ext>
            </a:extLst>
          </p:cNvPr>
          <p:cNvSpPr>
            <a:spLocks noGrp="1"/>
          </p:cNvSpPr>
          <p:nvPr>
            <p:ph type="title"/>
          </p:nvPr>
        </p:nvSpPr>
        <p:spPr/>
        <p:txBody>
          <a:bodyPr/>
          <a:lstStyle/>
          <a:p>
            <a:r>
              <a:rPr lang="pl-PL" dirty="0"/>
              <a:t>Pierwszeństwo dostępu do infrastruktury pasywnej</a:t>
            </a:r>
            <a:endParaRPr lang="en-GB" dirty="0"/>
          </a:p>
        </p:txBody>
      </p:sp>
      <p:sp>
        <p:nvSpPr>
          <p:cNvPr id="3" name="Symbol zastępczy zawartości 2">
            <a:extLst>
              <a:ext uri="{FF2B5EF4-FFF2-40B4-BE49-F238E27FC236}">
                <a16:creationId xmlns:a16="http://schemas.microsoft.com/office/drawing/2014/main" xmlns="" id="{6406703B-3504-489B-A233-6DF9CF5109F0}"/>
              </a:ext>
            </a:extLst>
          </p:cNvPr>
          <p:cNvSpPr>
            <a:spLocks noGrp="1"/>
          </p:cNvSpPr>
          <p:nvPr>
            <p:ph idx="1"/>
          </p:nvPr>
        </p:nvSpPr>
        <p:spPr/>
        <p:txBody>
          <a:bodyPr/>
          <a:lstStyle/>
          <a:p>
            <a:pPr marL="0" indent="0">
              <a:buNone/>
            </a:pPr>
            <a:r>
              <a:rPr lang="pl-PL" dirty="0"/>
              <a:t>Przed nałożeniem na operatora o znaczącej pozycji asymetrycznych obowiązków w zakresie dostępu na podstawie art. 73 Kodeksu (np. do uwolnionej pętli lokalnej, usług wirtualnych) należy rozważyć ograniczenie się do zapewnienia dostępu do pasywnych elementów sieci zgodnie z art. 72 Kodeksu.</a:t>
            </a:r>
            <a:endParaRPr lang="en-GB" dirty="0"/>
          </a:p>
        </p:txBody>
      </p:sp>
    </p:spTree>
    <p:extLst>
      <p:ext uri="{BB962C8B-B14F-4D97-AF65-F5344CB8AC3E}">
        <p14:creationId xmlns:p14="http://schemas.microsoft.com/office/powerpoint/2010/main" val="3315246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1DEF78B-8578-4235-9937-45407B8CEC33}"/>
              </a:ext>
            </a:extLst>
          </p:cNvPr>
          <p:cNvSpPr>
            <a:spLocks noGrp="1"/>
          </p:cNvSpPr>
          <p:nvPr>
            <p:ph type="title"/>
          </p:nvPr>
        </p:nvSpPr>
        <p:spPr/>
        <p:txBody>
          <a:bodyPr/>
          <a:lstStyle/>
          <a:p>
            <a:r>
              <a:rPr lang="pl-PL" dirty="0"/>
              <a:t>Preferowanie rozwiązań obniżających ryzyko inwestycji</a:t>
            </a:r>
            <a:endParaRPr lang="en-GB" dirty="0"/>
          </a:p>
        </p:txBody>
      </p:sp>
      <p:sp>
        <p:nvSpPr>
          <p:cNvPr id="3" name="Symbol zastępczy zawartości 2">
            <a:extLst>
              <a:ext uri="{FF2B5EF4-FFF2-40B4-BE49-F238E27FC236}">
                <a16:creationId xmlns:a16="http://schemas.microsoft.com/office/drawing/2014/main" xmlns="" id="{8D37C420-CDAD-4C43-9FEF-B19AD4C845FC}"/>
              </a:ext>
            </a:extLst>
          </p:cNvPr>
          <p:cNvSpPr>
            <a:spLocks noGrp="1"/>
          </p:cNvSpPr>
          <p:nvPr>
            <p:ph idx="1"/>
          </p:nvPr>
        </p:nvSpPr>
        <p:spPr>
          <a:xfrm>
            <a:off x="1141412" y="2249486"/>
            <a:ext cx="9905999" cy="3989996"/>
          </a:xfrm>
        </p:spPr>
        <p:txBody>
          <a:bodyPr>
            <a:normAutofit fontScale="92500"/>
          </a:bodyPr>
          <a:lstStyle/>
          <a:p>
            <a:pPr marL="0" indent="0">
              <a:buNone/>
            </a:pPr>
            <a:r>
              <a:rPr lang="pl-PL" dirty="0"/>
              <a:t>Kodeks zachęca do przystępowania do współinwestycji na możliwie wczesnym jej etapie, gdyż zgodnie z załącznikiem IV, choć oferta współinwestycji musi być niedyskryminacyjna, może uwzględniać zwiększającą się z czasem marżę.</a:t>
            </a:r>
          </a:p>
          <a:p>
            <a:pPr marL="0" indent="0">
              <a:buNone/>
            </a:pPr>
            <a:r>
              <a:rPr lang="pl-PL" dirty="0"/>
              <a:t>Podmiotom, które chcą uzyskać dostęp do sieci będącej przedmiotem współinwestycji, trzeba oferować ten dostęp na warunkach jak przed realizacją współinwestycji, jednak z uwzględnieniem mechanizmu dostosowania w miarę upływu czasu, odzwierciedlającego stopnie ryzyka ponoszonego przez współinwestorów i podtrzymującego zachętę do współinwestowania (art. 76 ust. 1 lit d Kodeksu).</a:t>
            </a:r>
          </a:p>
          <a:p>
            <a:pPr marL="0" indent="0">
              <a:buNone/>
            </a:pPr>
            <a:r>
              <a:rPr lang="pl-PL" dirty="0"/>
              <a:t>Powinno się bardziej opłacać </a:t>
            </a:r>
            <a:r>
              <a:rPr lang="pl-PL" dirty="0" err="1"/>
              <a:t>współinwestować</a:t>
            </a:r>
            <a:r>
              <a:rPr lang="pl-PL" dirty="0"/>
              <a:t> niż żądać dostępu.</a:t>
            </a:r>
            <a:endParaRPr lang="en-GB" dirty="0"/>
          </a:p>
        </p:txBody>
      </p:sp>
    </p:spTree>
    <p:extLst>
      <p:ext uri="{BB962C8B-B14F-4D97-AF65-F5344CB8AC3E}">
        <p14:creationId xmlns:p14="http://schemas.microsoft.com/office/powerpoint/2010/main" val="3488433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xmlns="" id="{BFCC239D-1EBD-4CFD-AC06-11AF4922C076}"/>
              </a:ext>
            </a:extLst>
          </p:cNvPr>
          <p:cNvSpPr>
            <a:spLocks noGrp="1"/>
          </p:cNvSpPr>
          <p:nvPr>
            <p:ph type="title"/>
          </p:nvPr>
        </p:nvSpPr>
        <p:spPr/>
        <p:txBody>
          <a:bodyPr/>
          <a:lstStyle/>
          <a:p>
            <a:r>
              <a:rPr lang="pl-PL" dirty="0"/>
              <a:t>3. Implementacja Kodeksu w zakresie budowy sieci o bardzo dużej przepustowości</a:t>
            </a:r>
            <a:endParaRPr lang="en-GB" dirty="0"/>
          </a:p>
        </p:txBody>
      </p:sp>
      <p:sp>
        <p:nvSpPr>
          <p:cNvPr id="5" name="Symbol zastępczy tekstu 4">
            <a:extLst>
              <a:ext uri="{FF2B5EF4-FFF2-40B4-BE49-F238E27FC236}">
                <a16:creationId xmlns:a16="http://schemas.microsoft.com/office/drawing/2014/main" xmlns="" id="{0957F989-75A2-4FCB-A9B6-779CECBB5685}"/>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3041752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D155F95E-C342-4413-A20B-B1F0123A4534}"/>
              </a:ext>
            </a:extLst>
          </p:cNvPr>
          <p:cNvSpPr>
            <a:spLocks noGrp="1"/>
          </p:cNvSpPr>
          <p:nvPr>
            <p:ph type="title"/>
          </p:nvPr>
        </p:nvSpPr>
        <p:spPr/>
        <p:txBody>
          <a:bodyPr/>
          <a:lstStyle/>
          <a:p>
            <a:r>
              <a:rPr lang="pl-PL" dirty="0"/>
              <a:t>Warunki skutecznej implementacji</a:t>
            </a:r>
            <a:endParaRPr lang="en-GB" dirty="0"/>
          </a:p>
        </p:txBody>
      </p:sp>
      <p:sp>
        <p:nvSpPr>
          <p:cNvPr id="3" name="Symbol zastępczy zawartości 2">
            <a:extLst>
              <a:ext uri="{FF2B5EF4-FFF2-40B4-BE49-F238E27FC236}">
                <a16:creationId xmlns:a16="http://schemas.microsoft.com/office/drawing/2014/main" xmlns="" id="{ECAC0A32-2616-4109-A3E0-812BDF59FC90}"/>
              </a:ext>
            </a:extLst>
          </p:cNvPr>
          <p:cNvSpPr>
            <a:spLocks noGrp="1"/>
          </p:cNvSpPr>
          <p:nvPr>
            <p:ph idx="1"/>
          </p:nvPr>
        </p:nvSpPr>
        <p:spPr/>
        <p:txBody>
          <a:bodyPr/>
          <a:lstStyle/>
          <a:p>
            <a:pPr marL="0" indent="0">
              <a:buNone/>
            </a:pPr>
            <a:r>
              <a:rPr lang="pl-PL" dirty="0"/>
              <a:t>Skuteczna implementacja przepisów Europejskiego kodeksu, dotyczących budowy sieci o bardzo dużej przepustowości będzie wymagała:</a:t>
            </a:r>
          </a:p>
          <a:p>
            <a:pPr marL="457200" indent="-457200">
              <a:buFont typeface="+mj-lt"/>
              <a:buAutoNum type="arabicPeriod"/>
            </a:pPr>
            <a:r>
              <a:rPr lang="pl-PL" dirty="0"/>
              <a:t>odpowiedniej transpozycji tych przepisów do prawa krajowego, w zakresie unormowanym do tej pory w Prawie telekomunikacyjnym i ustawie o wspieraniu rozwoju usług i sieci telekomunikacyjnych oraz</a:t>
            </a:r>
          </a:p>
          <a:p>
            <a:pPr marL="457200" indent="-457200">
              <a:buFont typeface="+mj-lt"/>
              <a:buAutoNum type="arabicPeriod"/>
            </a:pPr>
            <a:r>
              <a:rPr lang="pl-PL" dirty="0"/>
              <a:t>odpowiednich działań towarzyszących, przede wszystkim zmierzających do zwiększenia popytu na bardzo szybkie usługi dostępu do Internetu.</a:t>
            </a:r>
            <a:endParaRPr lang="en-GB" dirty="0"/>
          </a:p>
        </p:txBody>
      </p:sp>
    </p:spTree>
    <p:extLst>
      <p:ext uri="{BB962C8B-B14F-4D97-AF65-F5344CB8AC3E}">
        <p14:creationId xmlns:p14="http://schemas.microsoft.com/office/powerpoint/2010/main" val="3116133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75DA3F1D-CAC0-4096-89AD-80E5962F05E7}"/>
              </a:ext>
            </a:extLst>
          </p:cNvPr>
          <p:cNvSpPr>
            <a:spLocks noGrp="1"/>
          </p:cNvSpPr>
          <p:nvPr>
            <p:ph type="title"/>
          </p:nvPr>
        </p:nvSpPr>
        <p:spPr/>
        <p:txBody>
          <a:bodyPr/>
          <a:lstStyle/>
          <a:p>
            <a:r>
              <a:rPr lang="pl-PL" dirty="0"/>
              <a:t>Struktura wystąpienia</a:t>
            </a:r>
            <a:endParaRPr lang="en-GB" dirty="0"/>
          </a:p>
        </p:txBody>
      </p:sp>
      <p:sp>
        <p:nvSpPr>
          <p:cNvPr id="3" name="Symbol zastępczy zawartości 2">
            <a:extLst>
              <a:ext uri="{FF2B5EF4-FFF2-40B4-BE49-F238E27FC236}">
                <a16:creationId xmlns:a16="http://schemas.microsoft.com/office/drawing/2014/main" xmlns="" id="{4EB8AADE-CE6D-48C3-B148-AC47E52ECB58}"/>
              </a:ext>
            </a:extLst>
          </p:cNvPr>
          <p:cNvSpPr>
            <a:spLocks noGrp="1"/>
          </p:cNvSpPr>
          <p:nvPr>
            <p:ph idx="1"/>
          </p:nvPr>
        </p:nvSpPr>
        <p:spPr>
          <a:xfrm>
            <a:off x="1141412" y="2249486"/>
            <a:ext cx="9905999" cy="3852375"/>
          </a:xfrm>
        </p:spPr>
        <p:txBody>
          <a:bodyPr>
            <a:normAutofit fontScale="92500" lnSpcReduction="10000"/>
          </a:bodyPr>
          <a:lstStyle/>
          <a:p>
            <a:pPr marL="457200" indent="-457200">
              <a:buAutoNum type="arabicPeriod"/>
            </a:pPr>
            <a:r>
              <a:rPr lang="pl-PL" dirty="0"/>
              <a:t>Pojęcie sieci o bardzo dużej przepustowości i budowa tych sieci jako cel polityczny Kodeksu.</a:t>
            </a:r>
          </a:p>
          <a:p>
            <a:pPr marL="457200" indent="-457200">
              <a:buAutoNum type="arabicPeriod"/>
            </a:pPr>
            <a:r>
              <a:rPr lang="pl-PL" dirty="0"/>
              <a:t>Regulacja w telekomunikacji a zachęty do inwestowania w sieci o bardzo dużej przepustowości w świetle Kodeksu.</a:t>
            </a:r>
          </a:p>
          <a:p>
            <a:pPr marL="457200" indent="-457200">
              <a:buAutoNum type="arabicPeriod"/>
            </a:pPr>
            <a:r>
              <a:rPr lang="pl-PL" dirty="0"/>
              <a:t>Implementacja Kodeksu w zakresie budowy sieci o bardzo dużej przepustowości w Polsce, ze szczególnym uwzględnieniem transpozycji przepisów Europejskiego kodeksu łączności elektronicznej do Prawa telekomunikacyjnego.</a:t>
            </a:r>
          </a:p>
          <a:p>
            <a:pPr marL="457200" indent="-457200">
              <a:buAutoNum type="arabicPeriod"/>
            </a:pPr>
            <a:r>
              <a:rPr lang="pl-PL" dirty="0"/>
              <a:t>Uwagi w związku z dotychczasowymi inicjatywami w zakresie transpozycji Kodeksu.</a:t>
            </a:r>
            <a:endParaRPr lang="en-GB" dirty="0"/>
          </a:p>
        </p:txBody>
      </p:sp>
    </p:spTree>
    <p:extLst>
      <p:ext uri="{BB962C8B-B14F-4D97-AF65-F5344CB8AC3E}">
        <p14:creationId xmlns:p14="http://schemas.microsoft.com/office/powerpoint/2010/main" val="2681615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1BA8706-9096-4EE0-A4D5-ABAA5BDAF9DE}"/>
              </a:ext>
            </a:extLst>
          </p:cNvPr>
          <p:cNvSpPr>
            <a:spLocks noGrp="1"/>
          </p:cNvSpPr>
          <p:nvPr>
            <p:ph type="title"/>
          </p:nvPr>
        </p:nvSpPr>
        <p:spPr/>
        <p:txBody>
          <a:bodyPr/>
          <a:lstStyle/>
          <a:p>
            <a:r>
              <a:rPr lang="pl-PL" dirty="0"/>
              <a:t>Transpozycja stosownych przepisów kodeksu do prawa polskiego</a:t>
            </a:r>
            <a:endParaRPr lang="en-GB" dirty="0"/>
          </a:p>
        </p:txBody>
      </p:sp>
      <p:sp>
        <p:nvSpPr>
          <p:cNvPr id="3" name="Symbol zastępczy zawartości 2">
            <a:extLst>
              <a:ext uri="{FF2B5EF4-FFF2-40B4-BE49-F238E27FC236}">
                <a16:creationId xmlns:a16="http://schemas.microsoft.com/office/drawing/2014/main" xmlns="" id="{F4E8A21C-493F-4440-9372-CCA46C339F5D}"/>
              </a:ext>
            </a:extLst>
          </p:cNvPr>
          <p:cNvSpPr>
            <a:spLocks noGrp="1"/>
          </p:cNvSpPr>
          <p:nvPr>
            <p:ph idx="1"/>
          </p:nvPr>
        </p:nvSpPr>
        <p:spPr>
          <a:xfrm>
            <a:off x="1141412" y="2249486"/>
            <a:ext cx="9905999" cy="3989995"/>
          </a:xfrm>
        </p:spPr>
        <p:txBody>
          <a:bodyPr>
            <a:normAutofit/>
          </a:bodyPr>
          <a:lstStyle/>
          <a:p>
            <a:pPr marL="0" indent="0">
              <a:buNone/>
            </a:pPr>
            <a:r>
              <a:rPr lang="pl-PL" dirty="0"/>
              <a:t>Możliwa jest nowelizacja Prawa telekomunikacyjnego, wymagająca przede wszystkim:</a:t>
            </a:r>
          </a:p>
          <a:p>
            <a:pPr marL="457200" indent="-457200">
              <a:buFont typeface="+mj-lt"/>
              <a:buAutoNum type="arabicPeriod"/>
            </a:pPr>
            <a:r>
              <a:rPr lang="pl-PL" dirty="0"/>
              <a:t>Uzupełnienia celów regulacji w telekomunikacji.</a:t>
            </a:r>
          </a:p>
          <a:p>
            <a:pPr marL="457200" indent="-457200">
              <a:buFont typeface="+mj-lt"/>
              <a:buAutoNum type="arabicPeriod"/>
            </a:pPr>
            <a:r>
              <a:rPr lang="pl-PL" dirty="0"/>
              <a:t>Uzupełnienia definicji ustawowych.</a:t>
            </a:r>
          </a:p>
          <a:p>
            <a:pPr marL="457200" indent="-457200">
              <a:buFont typeface="+mj-lt"/>
              <a:buAutoNum type="arabicPeriod"/>
            </a:pPr>
            <a:r>
              <a:rPr lang="pl-PL" dirty="0"/>
              <a:t>Zmiany przepisów o regulowaniu rynku telekomunikacyjnego, zwłaszcza poprzez uwzględnienie odrębnego obowiązku zapewnienia dostępu do infrastruktury pasywnej oraz regulacyjnych konsekwencji zobowiązania do współinwestycji.</a:t>
            </a:r>
            <a:endParaRPr lang="en-GB" dirty="0"/>
          </a:p>
        </p:txBody>
      </p:sp>
    </p:spTree>
    <p:extLst>
      <p:ext uri="{BB962C8B-B14F-4D97-AF65-F5344CB8AC3E}">
        <p14:creationId xmlns:p14="http://schemas.microsoft.com/office/powerpoint/2010/main" val="1702169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F6285E85-5FFA-4325-BCD8-280EF6EDF43B}"/>
              </a:ext>
            </a:extLst>
          </p:cNvPr>
          <p:cNvSpPr>
            <a:spLocks noGrp="1"/>
          </p:cNvSpPr>
          <p:nvPr>
            <p:ph type="title"/>
          </p:nvPr>
        </p:nvSpPr>
        <p:spPr/>
        <p:txBody>
          <a:bodyPr/>
          <a:lstStyle/>
          <a:p>
            <a:r>
              <a:rPr lang="pl-PL" dirty="0"/>
              <a:t>Cele regulacji</a:t>
            </a:r>
            <a:endParaRPr lang="en-GB" dirty="0"/>
          </a:p>
        </p:txBody>
      </p:sp>
      <p:sp>
        <p:nvSpPr>
          <p:cNvPr id="3" name="Symbol zastępczy zawartości 2">
            <a:extLst>
              <a:ext uri="{FF2B5EF4-FFF2-40B4-BE49-F238E27FC236}">
                <a16:creationId xmlns:a16="http://schemas.microsoft.com/office/drawing/2014/main" xmlns="" id="{6F0956C1-6C70-4828-BD7A-9E447BE64093}"/>
              </a:ext>
            </a:extLst>
          </p:cNvPr>
          <p:cNvSpPr>
            <a:spLocks noGrp="1"/>
          </p:cNvSpPr>
          <p:nvPr>
            <p:ph idx="1"/>
          </p:nvPr>
        </p:nvSpPr>
        <p:spPr/>
        <p:txBody>
          <a:bodyPr/>
          <a:lstStyle/>
          <a:p>
            <a:pPr marL="0" indent="0">
              <a:buNone/>
            </a:pPr>
            <a:r>
              <a:rPr lang="pl-PL" dirty="0"/>
              <a:t>Do celów ustawy w art. 1 ust. 2 PT należy dodać </a:t>
            </a:r>
            <a:r>
              <a:rPr lang="pl-PL" b="1" dirty="0"/>
              <a:t>promowanie łączności, dostępu i korzystania z sieci o bardzo dużej przepustowości</a:t>
            </a:r>
            <a:r>
              <a:rPr lang="pl-PL" dirty="0"/>
              <a:t>, poprzez nowelizację punktu 2 w tym przepisie, obecnie dotyczącego „rozwoju i wykorzystania nowoczesnej infrastruktury telekomunikacyjnej”.</a:t>
            </a:r>
            <a:endParaRPr lang="en-GB" dirty="0"/>
          </a:p>
        </p:txBody>
      </p:sp>
    </p:spTree>
    <p:extLst>
      <p:ext uri="{BB962C8B-B14F-4D97-AF65-F5344CB8AC3E}">
        <p14:creationId xmlns:p14="http://schemas.microsoft.com/office/powerpoint/2010/main" val="38282298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5F5D9B2-A2E4-4D61-9268-42A2B01AF349}"/>
              </a:ext>
            </a:extLst>
          </p:cNvPr>
          <p:cNvSpPr>
            <a:spLocks noGrp="1"/>
          </p:cNvSpPr>
          <p:nvPr>
            <p:ph type="title"/>
          </p:nvPr>
        </p:nvSpPr>
        <p:spPr/>
        <p:txBody>
          <a:bodyPr/>
          <a:lstStyle/>
          <a:p>
            <a:r>
              <a:rPr lang="pl-PL" dirty="0"/>
              <a:t>Definicje</a:t>
            </a:r>
            <a:endParaRPr lang="en-GB" dirty="0"/>
          </a:p>
        </p:txBody>
      </p:sp>
      <p:sp>
        <p:nvSpPr>
          <p:cNvPr id="3" name="Symbol zastępczy zawartości 2">
            <a:extLst>
              <a:ext uri="{FF2B5EF4-FFF2-40B4-BE49-F238E27FC236}">
                <a16:creationId xmlns:a16="http://schemas.microsoft.com/office/drawing/2014/main" xmlns="" id="{A12B2B5E-61AE-4C7C-9764-3EDF8FBED933}"/>
              </a:ext>
            </a:extLst>
          </p:cNvPr>
          <p:cNvSpPr>
            <a:spLocks noGrp="1"/>
          </p:cNvSpPr>
          <p:nvPr>
            <p:ph idx="1"/>
          </p:nvPr>
        </p:nvSpPr>
        <p:spPr/>
        <p:txBody>
          <a:bodyPr/>
          <a:lstStyle/>
          <a:p>
            <a:pPr marL="0" indent="0">
              <a:buNone/>
            </a:pPr>
            <a:r>
              <a:rPr lang="pl-PL" dirty="0"/>
              <a:t>Konieczne jest dodanie w art. 2 PT definicji</a:t>
            </a:r>
            <a:r>
              <a:rPr lang="pl-PL" b="1" dirty="0"/>
              <a:t> sieci o bardzo dużej przepustowości</a:t>
            </a:r>
            <a:r>
              <a:rPr lang="pl-PL" dirty="0"/>
              <a:t>, na podstawie art. 2 pkt 2 Kodeksu.</a:t>
            </a:r>
          </a:p>
          <a:p>
            <a:pPr marL="0" indent="0">
              <a:buNone/>
            </a:pPr>
            <a:endParaRPr lang="en-GB" dirty="0"/>
          </a:p>
        </p:txBody>
      </p:sp>
    </p:spTree>
    <p:extLst>
      <p:ext uri="{BB962C8B-B14F-4D97-AF65-F5344CB8AC3E}">
        <p14:creationId xmlns:p14="http://schemas.microsoft.com/office/powerpoint/2010/main" val="26652819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FBB2C3A-1B4D-42DF-9EE7-F9BA80702BB2}"/>
              </a:ext>
            </a:extLst>
          </p:cNvPr>
          <p:cNvSpPr>
            <a:spLocks noGrp="1"/>
          </p:cNvSpPr>
          <p:nvPr>
            <p:ph type="title"/>
          </p:nvPr>
        </p:nvSpPr>
        <p:spPr/>
        <p:txBody>
          <a:bodyPr>
            <a:normAutofit/>
          </a:bodyPr>
          <a:lstStyle/>
          <a:p>
            <a:r>
              <a:rPr lang="pl-PL" dirty="0"/>
              <a:t>obowiązek zapewnienia Dostępu</a:t>
            </a:r>
            <a:endParaRPr lang="en-GB" dirty="0"/>
          </a:p>
        </p:txBody>
      </p:sp>
      <p:sp>
        <p:nvSpPr>
          <p:cNvPr id="3" name="Symbol zastępczy zawartości 2">
            <a:extLst>
              <a:ext uri="{FF2B5EF4-FFF2-40B4-BE49-F238E27FC236}">
                <a16:creationId xmlns:a16="http://schemas.microsoft.com/office/drawing/2014/main" xmlns="" id="{3CB27687-8E58-4F90-9367-C972884F39FE}"/>
              </a:ext>
            </a:extLst>
          </p:cNvPr>
          <p:cNvSpPr>
            <a:spLocks noGrp="1"/>
          </p:cNvSpPr>
          <p:nvPr>
            <p:ph idx="1"/>
          </p:nvPr>
        </p:nvSpPr>
        <p:spPr/>
        <p:txBody>
          <a:bodyPr>
            <a:normAutofit fontScale="92500"/>
          </a:bodyPr>
          <a:lstStyle/>
          <a:p>
            <a:pPr marL="0" indent="0">
              <a:buNone/>
            </a:pPr>
            <a:r>
              <a:rPr lang="pl-PL" dirty="0"/>
              <a:t>Należy dodać </a:t>
            </a:r>
            <a:r>
              <a:rPr lang="pl-PL" b="1" dirty="0"/>
              <a:t>nowy, odrębny obowiązek uwzględniania uzasadnionych wniosków o dostęp i użytkowanie obiektów inżynierii lądowej i wodnej </a:t>
            </a:r>
            <a:r>
              <a:rPr lang="pl-PL" dirty="0"/>
              <a:t>(np. jako art. 33a PT), wynikający z art. 72 Kodeksu, do tej pory stanowiący jedną z postaci obowiązku zapewnienia dostępu na podstawie art. 34 PT.</a:t>
            </a:r>
          </a:p>
          <a:p>
            <a:pPr marL="0" indent="0">
              <a:buNone/>
            </a:pPr>
            <a:r>
              <a:rPr lang="pl-PL" dirty="0"/>
              <a:t>Należy znowelizować art. 34 ust. 1 PT poprzez wskazanie, że przed nałożeniem obowiązków na podstawie art. 34 PT należy rozważyć poprzestanie na nałożeniu obowiązków wyłącznie w zakresie dostępu do obiektów inżynierii lądowej i wodnej, zgodnie z art. 73 ust 2 zdanie ostatnie Kodeksu.</a:t>
            </a:r>
            <a:endParaRPr lang="en-GB" dirty="0"/>
          </a:p>
        </p:txBody>
      </p:sp>
    </p:spTree>
    <p:extLst>
      <p:ext uri="{BB962C8B-B14F-4D97-AF65-F5344CB8AC3E}">
        <p14:creationId xmlns:p14="http://schemas.microsoft.com/office/powerpoint/2010/main" val="24848650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3178F40E-50DB-4744-A399-9089D59389EF}"/>
              </a:ext>
            </a:extLst>
          </p:cNvPr>
          <p:cNvSpPr>
            <a:spLocks noGrp="1"/>
          </p:cNvSpPr>
          <p:nvPr>
            <p:ph type="title"/>
          </p:nvPr>
        </p:nvSpPr>
        <p:spPr/>
        <p:txBody>
          <a:bodyPr/>
          <a:lstStyle/>
          <a:p>
            <a:r>
              <a:rPr lang="pl-PL" dirty="0"/>
              <a:t>Obowiązek kalkulacji kosztów i ustalania opłat</a:t>
            </a:r>
            <a:endParaRPr lang="en-GB" dirty="0"/>
          </a:p>
        </p:txBody>
      </p:sp>
      <p:sp>
        <p:nvSpPr>
          <p:cNvPr id="3" name="Symbol zastępczy zawartości 2">
            <a:extLst>
              <a:ext uri="{FF2B5EF4-FFF2-40B4-BE49-F238E27FC236}">
                <a16:creationId xmlns:a16="http://schemas.microsoft.com/office/drawing/2014/main" xmlns="" id="{D4E0EBF1-D7EC-46CF-8697-B9529F799FA5}"/>
              </a:ext>
            </a:extLst>
          </p:cNvPr>
          <p:cNvSpPr>
            <a:spLocks noGrp="1"/>
          </p:cNvSpPr>
          <p:nvPr>
            <p:ph idx="1"/>
          </p:nvPr>
        </p:nvSpPr>
        <p:spPr/>
        <p:txBody>
          <a:bodyPr/>
          <a:lstStyle/>
          <a:p>
            <a:pPr marL="0" indent="0">
              <a:buNone/>
            </a:pPr>
            <a:r>
              <a:rPr lang="pl-PL" dirty="0"/>
              <a:t>Należy znowelizować art. 39 i art. 40 PT dotyczące kalkulacji kosztów i opłat z tytułu dostępu. Zgodnie z art. 74 ust. 1 akapit drugi Kodeksu, </a:t>
            </a:r>
            <a:r>
              <a:rPr lang="pl-PL" b="1" dirty="0"/>
              <a:t>dokonane przez operatora inwestycje</a:t>
            </a:r>
            <a:r>
              <a:rPr lang="pl-PL" dirty="0"/>
              <a:t>, w tym w sieci o bardzo dużej przepustowości, uwzględnia się nie tylko przy ustalaniu wysokości opłat (co dziś obejmują art. 39 ust. 6 i art. 40 ust. 5 PT), lecz w ogóle </a:t>
            </a:r>
            <a:r>
              <a:rPr lang="pl-PL" b="1" dirty="0"/>
              <a:t>przy rozważaniu nałożenia tych obowiązków</a:t>
            </a:r>
            <a:r>
              <a:rPr lang="pl-PL" dirty="0"/>
              <a:t>.</a:t>
            </a:r>
            <a:endParaRPr lang="en-GB" dirty="0"/>
          </a:p>
        </p:txBody>
      </p:sp>
    </p:spTree>
    <p:extLst>
      <p:ext uri="{BB962C8B-B14F-4D97-AF65-F5344CB8AC3E}">
        <p14:creationId xmlns:p14="http://schemas.microsoft.com/office/powerpoint/2010/main" val="32024050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CF96528-4F73-4719-B7D6-7ABE6625794C}"/>
              </a:ext>
            </a:extLst>
          </p:cNvPr>
          <p:cNvSpPr>
            <a:spLocks noGrp="1"/>
          </p:cNvSpPr>
          <p:nvPr>
            <p:ph type="title"/>
          </p:nvPr>
        </p:nvSpPr>
        <p:spPr/>
        <p:txBody>
          <a:bodyPr/>
          <a:lstStyle/>
          <a:p>
            <a:r>
              <a:rPr lang="pl-PL" dirty="0"/>
              <a:t>Współinwestycje</a:t>
            </a:r>
            <a:endParaRPr lang="en-GB" dirty="0"/>
          </a:p>
        </p:txBody>
      </p:sp>
      <p:sp>
        <p:nvSpPr>
          <p:cNvPr id="3" name="Symbol zastępczy zawartości 2">
            <a:extLst>
              <a:ext uri="{FF2B5EF4-FFF2-40B4-BE49-F238E27FC236}">
                <a16:creationId xmlns:a16="http://schemas.microsoft.com/office/drawing/2014/main" xmlns="" id="{8B5CBC7D-2CA0-4604-820A-49C832E24239}"/>
              </a:ext>
            </a:extLst>
          </p:cNvPr>
          <p:cNvSpPr>
            <a:spLocks noGrp="1"/>
          </p:cNvSpPr>
          <p:nvPr>
            <p:ph idx="1"/>
          </p:nvPr>
        </p:nvSpPr>
        <p:spPr>
          <a:xfrm>
            <a:off x="1141412" y="2249486"/>
            <a:ext cx="9905999" cy="3989995"/>
          </a:xfrm>
        </p:spPr>
        <p:txBody>
          <a:bodyPr>
            <a:normAutofit lnSpcReduction="10000"/>
          </a:bodyPr>
          <a:lstStyle/>
          <a:p>
            <a:pPr marL="0" indent="0">
              <a:buNone/>
            </a:pPr>
            <a:r>
              <a:rPr lang="pl-PL" dirty="0"/>
              <a:t>Należy dodać przepisy o współinwestycjach, unormowanych w art. 76 Kodeksu.</a:t>
            </a:r>
          </a:p>
          <a:p>
            <a:pPr marL="0" indent="0">
              <a:buNone/>
            </a:pPr>
            <a:r>
              <a:rPr lang="pl-PL" dirty="0"/>
              <a:t>W związku ze szczególnym charakterem współinwestycji – chodzi wszak o wychodzącą od operatora o znaczącej pozycji propozycję współinwestycji, a nie nałożenie obowiązku w tym zakresie – zasadne wydaje się wyodrębnienie tych przepisów w nowy rozdział 2a w dziale II PT.</a:t>
            </a:r>
          </a:p>
          <a:p>
            <a:pPr marL="0" indent="0">
              <a:buNone/>
            </a:pPr>
            <a:r>
              <a:rPr lang="pl-PL" dirty="0"/>
              <a:t>Przepisy proponowanego rozdziału regulowałyby procedurę zobowiązania do otwarcia realizacji sieci na współinwestycje, warunki zatwierdzenia zobowiązania oraz jego konsekwencje regulacyjne w postaci nienakładania obowiązków regulacyjnych.</a:t>
            </a:r>
            <a:endParaRPr lang="en-GB" dirty="0"/>
          </a:p>
        </p:txBody>
      </p:sp>
    </p:spTree>
    <p:extLst>
      <p:ext uri="{BB962C8B-B14F-4D97-AF65-F5344CB8AC3E}">
        <p14:creationId xmlns:p14="http://schemas.microsoft.com/office/powerpoint/2010/main" val="25471795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F194C4F7-7AFC-4482-97E2-5C8C1F9AD939}"/>
              </a:ext>
            </a:extLst>
          </p:cNvPr>
          <p:cNvSpPr>
            <a:spLocks noGrp="1"/>
          </p:cNvSpPr>
          <p:nvPr>
            <p:ph type="title"/>
          </p:nvPr>
        </p:nvSpPr>
        <p:spPr/>
        <p:txBody>
          <a:bodyPr/>
          <a:lstStyle/>
          <a:p>
            <a:r>
              <a:rPr lang="pl-PL" dirty="0"/>
              <a:t>Implementacja wykraczająca poza transpozycję przepisów</a:t>
            </a:r>
            <a:endParaRPr lang="en-GB" dirty="0"/>
          </a:p>
        </p:txBody>
      </p:sp>
      <p:sp>
        <p:nvSpPr>
          <p:cNvPr id="3" name="Symbol zastępczy zawartości 2">
            <a:extLst>
              <a:ext uri="{FF2B5EF4-FFF2-40B4-BE49-F238E27FC236}">
                <a16:creationId xmlns:a16="http://schemas.microsoft.com/office/drawing/2014/main" xmlns="" id="{DFB21A09-DDFA-4200-B0AF-DA2EAFB133D1}"/>
              </a:ext>
            </a:extLst>
          </p:cNvPr>
          <p:cNvSpPr>
            <a:spLocks noGrp="1"/>
          </p:cNvSpPr>
          <p:nvPr>
            <p:ph idx="1"/>
          </p:nvPr>
        </p:nvSpPr>
        <p:spPr/>
        <p:txBody>
          <a:bodyPr/>
          <a:lstStyle/>
          <a:p>
            <a:pPr marL="0" indent="0">
              <a:buNone/>
            </a:pPr>
            <a:r>
              <a:rPr lang="pl-PL" dirty="0"/>
              <a:t>Niezależnie od transpozycji przepisów Kodeksu do PT, problemem jest uzasadniony w przewidywalnej perspektywie, słaby popyt na detaliczne usługi bardzo szybkiego dostępu do Internetu.</a:t>
            </a:r>
          </a:p>
          <a:p>
            <a:pPr marL="0" indent="0">
              <a:buNone/>
            </a:pPr>
            <a:r>
              <a:rPr lang="pl-PL" dirty="0"/>
              <a:t>Należy promować korzystanie z Internetu w ogóle, a w szczególności z dostępu do Internetu w wariancie bardzo szybkim, zwłaszcza tam, gdzie ryzyko inwestycji jest największe, a korzystanie z Internetu najmniejsze, czyli na wsi.</a:t>
            </a:r>
            <a:endParaRPr lang="en-GB" dirty="0"/>
          </a:p>
        </p:txBody>
      </p:sp>
    </p:spTree>
    <p:extLst>
      <p:ext uri="{BB962C8B-B14F-4D97-AF65-F5344CB8AC3E}">
        <p14:creationId xmlns:p14="http://schemas.microsoft.com/office/powerpoint/2010/main" val="36807769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xmlns="" id="{EA185C6F-574F-4020-BACA-713C033C2E72}"/>
              </a:ext>
            </a:extLst>
          </p:cNvPr>
          <p:cNvSpPr>
            <a:spLocks noGrp="1"/>
          </p:cNvSpPr>
          <p:nvPr>
            <p:ph type="title"/>
          </p:nvPr>
        </p:nvSpPr>
        <p:spPr/>
        <p:txBody>
          <a:bodyPr/>
          <a:lstStyle/>
          <a:p>
            <a:r>
              <a:rPr lang="pl-PL" dirty="0"/>
              <a:t>Uwagi w związku z dotychczasowymi inicjatywami w zakresie transpozycji kodeksu </a:t>
            </a:r>
            <a:endParaRPr lang="en-GB" dirty="0"/>
          </a:p>
        </p:txBody>
      </p:sp>
      <p:sp>
        <p:nvSpPr>
          <p:cNvPr id="5" name="Symbol zastępczy tekstu 4">
            <a:extLst>
              <a:ext uri="{FF2B5EF4-FFF2-40B4-BE49-F238E27FC236}">
                <a16:creationId xmlns:a16="http://schemas.microsoft.com/office/drawing/2014/main" xmlns="" id="{3C05822A-AD86-4E4D-BCBA-56075601F429}"/>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22349698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xmlns="" id="{52D4986B-3193-4865-BCC7-AE526A84C227}"/>
              </a:ext>
            </a:extLst>
          </p:cNvPr>
          <p:cNvSpPr>
            <a:spLocks noGrp="1"/>
          </p:cNvSpPr>
          <p:nvPr>
            <p:ph type="title"/>
          </p:nvPr>
        </p:nvSpPr>
        <p:spPr/>
        <p:txBody>
          <a:bodyPr/>
          <a:lstStyle/>
          <a:p>
            <a:r>
              <a:rPr lang="pl-PL" dirty="0"/>
              <a:t>Rządowy projekt ustawy o zmianie ustawy o wspieraniu rozwoju i innych ustaw</a:t>
            </a:r>
            <a:endParaRPr lang="en-GB" dirty="0"/>
          </a:p>
        </p:txBody>
      </p:sp>
      <p:sp>
        <p:nvSpPr>
          <p:cNvPr id="5" name="Symbol zastępczy zawartości 4">
            <a:extLst>
              <a:ext uri="{FF2B5EF4-FFF2-40B4-BE49-F238E27FC236}">
                <a16:creationId xmlns:a16="http://schemas.microsoft.com/office/drawing/2014/main" xmlns="" id="{8C52A14C-5D48-4658-97FC-084D4DAC648F}"/>
              </a:ext>
            </a:extLst>
          </p:cNvPr>
          <p:cNvSpPr>
            <a:spLocks noGrp="1"/>
          </p:cNvSpPr>
          <p:nvPr>
            <p:ph idx="1"/>
          </p:nvPr>
        </p:nvSpPr>
        <p:spPr/>
        <p:txBody>
          <a:bodyPr>
            <a:normAutofit/>
          </a:bodyPr>
          <a:lstStyle/>
          <a:p>
            <a:pPr marL="0" indent="0">
              <a:buNone/>
            </a:pPr>
            <a:r>
              <a:rPr lang="pl-PL" dirty="0"/>
              <a:t>Ostatnio do Sejmu trafił rządowy projekt ustawy o zmianie ustawy o wspieraniu rozwoju usług i sieci telekomunikacyjnych oraz niektórych innych ustaw (druk sejmowy nr 3484), który dokonuje częściowej transpozycji Kodeksu do prawa polskiego, przede wszystkim art. 57 Kodeksu, dotyczącego m. in. zapewnienia dostępu do publicznej infrastruktury technicznej w celu instalowania punktów dostępu bezprzewodowego o bliskim zasięgu.</a:t>
            </a:r>
          </a:p>
        </p:txBody>
      </p:sp>
    </p:spTree>
    <p:extLst>
      <p:ext uri="{BB962C8B-B14F-4D97-AF65-F5344CB8AC3E}">
        <p14:creationId xmlns:p14="http://schemas.microsoft.com/office/powerpoint/2010/main" val="14207959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0CC4F867-6697-49FF-959E-4C185EE8F578}"/>
              </a:ext>
            </a:extLst>
          </p:cNvPr>
          <p:cNvSpPr>
            <a:spLocks noGrp="1"/>
          </p:cNvSpPr>
          <p:nvPr>
            <p:ph type="title"/>
          </p:nvPr>
        </p:nvSpPr>
        <p:spPr/>
        <p:txBody>
          <a:bodyPr/>
          <a:lstStyle/>
          <a:p>
            <a:r>
              <a:rPr lang="pl-PL" dirty="0"/>
              <a:t>Krytyczna ocena projektu i pozytywne wnioski dla przyszłej transpozycji</a:t>
            </a:r>
            <a:endParaRPr lang="en-GB" dirty="0"/>
          </a:p>
        </p:txBody>
      </p:sp>
      <p:sp>
        <p:nvSpPr>
          <p:cNvPr id="3" name="Symbol zastępczy zawartości 2">
            <a:extLst>
              <a:ext uri="{FF2B5EF4-FFF2-40B4-BE49-F238E27FC236}">
                <a16:creationId xmlns:a16="http://schemas.microsoft.com/office/drawing/2014/main" xmlns="" id="{928644A4-D0BD-4CB1-880D-6482F9B2DA78}"/>
              </a:ext>
            </a:extLst>
          </p:cNvPr>
          <p:cNvSpPr>
            <a:spLocks noGrp="1"/>
          </p:cNvSpPr>
          <p:nvPr>
            <p:ph idx="1"/>
          </p:nvPr>
        </p:nvSpPr>
        <p:spPr/>
        <p:txBody>
          <a:bodyPr/>
          <a:lstStyle/>
          <a:p>
            <a:pPr marL="0" indent="0">
              <a:buNone/>
            </a:pPr>
            <a:r>
              <a:rPr lang="pl-PL" dirty="0"/>
              <a:t>Projektowane przepisy w niedostatecznym stopniu zapewniają proporcjonalność, przejrzystość i niedyskryminacyjny charakter warunków dostępu, a także wprowadzają niepewność po stronie operatorów (poprzez możliwość zmiany umowy </a:t>
            </a:r>
            <a:r>
              <a:rPr lang="pl-PL"/>
              <a:t>o dostępie </a:t>
            </a:r>
            <a:r>
              <a:rPr lang="pl-PL" dirty="0"/>
              <a:t>wydawaną z urzędu, uznaniową decyzją Prezesa UKE), a każdy element niepewności przemawia przeciwko inwestowaniu (</a:t>
            </a:r>
            <a:r>
              <a:rPr lang="pl-PL" dirty="0" err="1"/>
              <a:t>Briglauer</a:t>
            </a:r>
            <a:r>
              <a:rPr lang="pl-PL" dirty="0"/>
              <a:t> i </a:t>
            </a:r>
            <a:r>
              <a:rPr lang="pl-PL" dirty="0" err="1"/>
              <a:t>Cambini</a:t>
            </a:r>
            <a:r>
              <a:rPr lang="pl-PL" dirty="0"/>
              <a:t> 2017).</a:t>
            </a:r>
          </a:p>
          <a:p>
            <a:pPr marL="0" indent="0">
              <a:buNone/>
            </a:pPr>
            <a:r>
              <a:rPr lang="pl-PL" dirty="0"/>
              <a:t>Należy unikać takich problemów przy transpozycji Kodeksu.</a:t>
            </a:r>
            <a:endParaRPr lang="en-GB" dirty="0"/>
          </a:p>
          <a:p>
            <a:pPr marL="0" indent="0">
              <a:buNone/>
            </a:pPr>
            <a:endParaRPr lang="en-GB" dirty="0"/>
          </a:p>
        </p:txBody>
      </p:sp>
    </p:spTree>
    <p:extLst>
      <p:ext uri="{BB962C8B-B14F-4D97-AF65-F5344CB8AC3E}">
        <p14:creationId xmlns:p14="http://schemas.microsoft.com/office/powerpoint/2010/main" val="3717341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xmlns="" id="{B975F342-7BED-4005-ACF9-5EE2108FBF62}"/>
              </a:ext>
            </a:extLst>
          </p:cNvPr>
          <p:cNvSpPr>
            <a:spLocks noGrp="1"/>
          </p:cNvSpPr>
          <p:nvPr>
            <p:ph type="title"/>
          </p:nvPr>
        </p:nvSpPr>
        <p:spPr/>
        <p:txBody>
          <a:bodyPr/>
          <a:lstStyle/>
          <a:p>
            <a:r>
              <a:rPr lang="pl-PL" dirty="0"/>
              <a:t>1. Pojęcie sieci o bardzo dużej przepustowości i ich budowa jako cel polityczny</a:t>
            </a:r>
            <a:endParaRPr lang="en-GB" dirty="0"/>
          </a:p>
        </p:txBody>
      </p:sp>
      <p:sp>
        <p:nvSpPr>
          <p:cNvPr id="5" name="Symbol zastępczy tekstu 4">
            <a:extLst>
              <a:ext uri="{FF2B5EF4-FFF2-40B4-BE49-F238E27FC236}">
                <a16:creationId xmlns:a16="http://schemas.microsoft.com/office/drawing/2014/main" xmlns="" id="{855D72DE-BCFE-4815-801A-FE416A28CAEC}"/>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30696784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2CBC218-E910-47C8-97CB-FFEE47E05108}"/>
              </a:ext>
            </a:extLst>
          </p:cNvPr>
          <p:cNvSpPr>
            <a:spLocks noGrp="1"/>
          </p:cNvSpPr>
          <p:nvPr>
            <p:ph type="title"/>
          </p:nvPr>
        </p:nvSpPr>
        <p:spPr/>
        <p:txBody>
          <a:bodyPr/>
          <a:lstStyle/>
          <a:p>
            <a:r>
              <a:rPr lang="pl-PL" dirty="0"/>
              <a:t>Wybrana literatura</a:t>
            </a:r>
            <a:endParaRPr lang="en-GB" dirty="0"/>
          </a:p>
        </p:txBody>
      </p:sp>
      <p:sp>
        <p:nvSpPr>
          <p:cNvPr id="3" name="Symbol zastępczy zawartości 2">
            <a:extLst>
              <a:ext uri="{FF2B5EF4-FFF2-40B4-BE49-F238E27FC236}">
                <a16:creationId xmlns:a16="http://schemas.microsoft.com/office/drawing/2014/main" xmlns="" id="{CB3C0A41-0436-4E11-A099-7B43CE5FC9AC}"/>
              </a:ext>
            </a:extLst>
          </p:cNvPr>
          <p:cNvSpPr>
            <a:spLocks noGrp="1"/>
          </p:cNvSpPr>
          <p:nvPr>
            <p:ph idx="1"/>
          </p:nvPr>
        </p:nvSpPr>
        <p:spPr/>
        <p:txBody>
          <a:bodyPr>
            <a:normAutofit lnSpcReduction="10000"/>
          </a:bodyPr>
          <a:lstStyle/>
          <a:p>
            <a:r>
              <a:rPr lang="pl-PL" dirty="0" err="1"/>
              <a:t>Briglauer</a:t>
            </a:r>
            <a:r>
              <a:rPr lang="pl-PL" dirty="0"/>
              <a:t>, Wolfgang i Carlo </a:t>
            </a:r>
            <a:r>
              <a:rPr lang="pl-PL" dirty="0" err="1"/>
              <a:t>Cambini</a:t>
            </a:r>
            <a:r>
              <a:rPr lang="pl-PL" dirty="0"/>
              <a:t>. 2017. The Role of </a:t>
            </a:r>
            <a:r>
              <a:rPr lang="pl-PL" dirty="0" err="1"/>
              <a:t>Regulation</a:t>
            </a:r>
            <a:r>
              <a:rPr lang="pl-PL" dirty="0"/>
              <a:t> in </a:t>
            </a:r>
            <a:r>
              <a:rPr lang="pl-PL" dirty="0" err="1"/>
              <a:t>Incentivizing</a:t>
            </a:r>
            <a:r>
              <a:rPr lang="pl-PL" dirty="0"/>
              <a:t> Investment in New Communications </a:t>
            </a:r>
            <a:r>
              <a:rPr lang="pl-PL" dirty="0" err="1"/>
              <a:t>Infrastructure</a:t>
            </a:r>
            <a:r>
              <a:rPr lang="pl-PL" i="1" dirty="0"/>
              <a:t>. </a:t>
            </a:r>
            <a:r>
              <a:rPr lang="pl-PL" dirty="0"/>
              <a:t>ZEW. </a:t>
            </a:r>
            <a:r>
              <a:rPr lang="pl-PL" dirty="0">
                <a:hlinkClick r:id="rId2"/>
              </a:rPr>
              <a:t>ftp://ftp.zew.de/pub/zew-docs/gutachten/BriglauerCambiniDeutscheTelekomApril2017.pdf</a:t>
            </a:r>
            <a:r>
              <a:rPr lang="pl-PL" dirty="0"/>
              <a:t>. </a:t>
            </a:r>
          </a:p>
          <a:p>
            <a:r>
              <a:rPr lang="de-DE" dirty="0" err="1"/>
              <a:t>Briglauer</a:t>
            </a:r>
            <a:r>
              <a:rPr lang="de-DE" dirty="0"/>
              <a:t>, Wolfgang i Klaus Gugler. 2019. </a:t>
            </a:r>
            <a:r>
              <a:rPr lang="en-US" dirty="0"/>
              <a:t>Go for Gigabit? First Evidence on Economic Benefits of High-Speed Broadband Technologies in Europe. </a:t>
            </a:r>
            <a:r>
              <a:rPr lang="en-US" i="1" dirty="0"/>
              <a:t>Journal of Common Market Studies</a:t>
            </a:r>
            <a:r>
              <a:rPr lang="en-US" dirty="0"/>
              <a:t>, </a:t>
            </a:r>
            <a:r>
              <a:rPr lang="en-US" dirty="0" err="1"/>
              <a:t>wersja</a:t>
            </a:r>
            <a:r>
              <a:rPr lang="en-US" dirty="0"/>
              <a:t> online </a:t>
            </a:r>
            <a:r>
              <a:rPr lang="en-US" dirty="0" err="1"/>
              <a:t>przed</a:t>
            </a:r>
            <a:r>
              <a:rPr lang="en-US" dirty="0"/>
              <a:t> </a:t>
            </a:r>
            <a:r>
              <a:rPr lang="en-US" dirty="0" err="1"/>
              <a:t>publikacją</a:t>
            </a:r>
            <a:r>
              <a:rPr lang="en-US" dirty="0"/>
              <a:t> w </a:t>
            </a:r>
            <a:r>
              <a:rPr lang="en-US" dirty="0" err="1"/>
              <a:t>czasopiśmie</a:t>
            </a:r>
            <a:r>
              <a:rPr lang="en-US" dirty="0"/>
              <a:t>. </a:t>
            </a:r>
            <a:r>
              <a:rPr lang="en-US" dirty="0" err="1"/>
              <a:t>doi</a:t>
            </a:r>
            <a:r>
              <a:rPr lang="en-US" dirty="0"/>
              <a:t>: 10.1111/jcms.12872.</a:t>
            </a:r>
            <a:endParaRPr lang="en-GB" dirty="0"/>
          </a:p>
        </p:txBody>
      </p:sp>
    </p:spTree>
    <p:extLst>
      <p:ext uri="{BB962C8B-B14F-4D97-AF65-F5344CB8AC3E}">
        <p14:creationId xmlns:p14="http://schemas.microsoft.com/office/powerpoint/2010/main" val="1364042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033066C8-A5C4-46EB-8088-CA28F1A316C6}"/>
              </a:ext>
            </a:extLst>
          </p:cNvPr>
          <p:cNvSpPr>
            <a:spLocks noGrp="1"/>
          </p:cNvSpPr>
          <p:nvPr>
            <p:ph type="title"/>
          </p:nvPr>
        </p:nvSpPr>
        <p:spPr/>
        <p:txBody>
          <a:bodyPr>
            <a:normAutofit fontScale="90000"/>
          </a:bodyPr>
          <a:lstStyle/>
          <a:p>
            <a:r>
              <a:rPr lang="pl-PL" dirty="0"/>
              <a:t>O czym w ogóle mówimy?</a:t>
            </a:r>
            <a:br>
              <a:rPr lang="pl-PL" dirty="0"/>
            </a:br>
            <a:r>
              <a:rPr lang="pl-PL" dirty="0"/>
              <a:t>Definicja sieci o bardzo dużej przepustowości</a:t>
            </a:r>
            <a:endParaRPr lang="en-GB" dirty="0"/>
          </a:p>
        </p:txBody>
      </p:sp>
      <p:sp>
        <p:nvSpPr>
          <p:cNvPr id="3" name="Symbol zastępczy zawartości 2">
            <a:extLst>
              <a:ext uri="{FF2B5EF4-FFF2-40B4-BE49-F238E27FC236}">
                <a16:creationId xmlns:a16="http://schemas.microsoft.com/office/drawing/2014/main" xmlns="" id="{84EEDEFB-A934-4111-9C36-F7CB9DEBE92D}"/>
              </a:ext>
            </a:extLst>
          </p:cNvPr>
          <p:cNvSpPr>
            <a:spLocks noGrp="1"/>
          </p:cNvSpPr>
          <p:nvPr>
            <p:ph idx="1"/>
          </p:nvPr>
        </p:nvSpPr>
        <p:spPr/>
        <p:txBody>
          <a:bodyPr/>
          <a:lstStyle/>
          <a:p>
            <a:pPr marL="0" indent="0">
              <a:buNone/>
            </a:pPr>
            <a:r>
              <a:rPr lang="pl-PL" dirty="0"/>
              <a:t>Sieć o bardzo dużej przepustowości to (motyw 13; art. 2 pkt 2 Kodeksu):</a:t>
            </a:r>
          </a:p>
          <a:p>
            <a:pPr marL="457200" indent="-457200">
              <a:buFont typeface="+mj-lt"/>
              <a:buAutoNum type="arabicPeriod"/>
            </a:pPr>
            <a:r>
              <a:rPr lang="pl-PL" dirty="0"/>
              <a:t>sieć składająca się </a:t>
            </a:r>
            <a:r>
              <a:rPr lang="pl-PL" b="1" dirty="0"/>
              <a:t>w całości ze światłowodów </a:t>
            </a:r>
            <a:r>
              <a:rPr lang="pl-PL" dirty="0"/>
              <a:t>na odcinku co najmniej do punktu dystrybucji w miejscu świadczenia usługi (a więc co najmniej do budynku wielorodzinnego w sieci stacjonarnej albo do stacji bazowej w sieci mobilnej), albo</a:t>
            </a:r>
          </a:p>
          <a:p>
            <a:pPr marL="457200" indent="-457200">
              <a:buFont typeface="+mj-lt"/>
              <a:buAutoNum type="arabicPeriod"/>
            </a:pPr>
            <a:r>
              <a:rPr lang="pl-PL" dirty="0"/>
              <a:t>sieć wykonana w innej technologii, jednak </a:t>
            </a:r>
            <a:r>
              <a:rPr lang="pl-PL" b="1" dirty="0"/>
              <a:t>zapewniająca analogiczne parametry jakości</a:t>
            </a:r>
            <a:r>
              <a:rPr lang="pl-PL" dirty="0"/>
              <a:t> połączenia jak sieć światłowodowa.</a:t>
            </a:r>
            <a:endParaRPr lang="en-GB" dirty="0"/>
          </a:p>
        </p:txBody>
      </p:sp>
    </p:spTree>
    <p:extLst>
      <p:ext uri="{BB962C8B-B14F-4D97-AF65-F5344CB8AC3E}">
        <p14:creationId xmlns:p14="http://schemas.microsoft.com/office/powerpoint/2010/main" val="3989012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9E1E960-F447-496B-9D15-40DBAF4895D6}"/>
              </a:ext>
            </a:extLst>
          </p:cNvPr>
          <p:cNvSpPr>
            <a:spLocks noGrp="1"/>
          </p:cNvSpPr>
          <p:nvPr>
            <p:ph type="title"/>
          </p:nvPr>
        </p:nvSpPr>
        <p:spPr/>
        <p:txBody>
          <a:bodyPr>
            <a:normAutofit/>
          </a:bodyPr>
          <a:lstStyle/>
          <a:p>
            <a:r>
              <a:rPr lang="pl-PL" sz="2800" dirty="0"/>
              <a:t>Upowszechnienie sieci o bardzo dużej przepustowości jako cel regulacji w telekomunikacji</a:t>
            </a:r>
            <a:endParaRPr lang="en-GB" sz="2800" dirty="0"/>
          </a:p>
        </p:txBody>
      </p:sp>
      <p:sp>
        <p:nvSpPr>
          <p:cNvPr id="3" name="Symbol zastępczy zawartości 2">
            <a:extLst>
              <a:ext uri="{FF2B5EF4-FFF2-40B4-BE49-F238E27FC236}">
                <a16:creationId xmlns:a16="http://schemas.microsoft.com/office/drawing/2014/main" xmlns="" id="{B0BE1612-5C4C-4D3F-AEF2-DD90DB267976}"/>
              </a:ext>
            </a:extLst>
          </p:cNvPr>
          <p:cNvSpPr>
            <a:spLocks noGrp="1"/>
          </p:cNvSpPr>
          <p:nvPr>
            <p:ph idx="1"/>
          </p:nvPr>
        </p:nvSpPr>
        <p:spPr>
          <a:xfrm>
            <a:off x="1141412" y="2249487"/>
            <a:ext cx="9905999" cy="3541714"/>
          </a:xfrm>
        </p:spPr>
        <p:txBody>
          <a:bodyPr/>
          <a:lstStyle/>
          <a:p>
            <a:pPr marL="0" indent="0">
              <a:buNone/>
            </a:pPr>
            <a:r>
              <a:rPr lang="pl-PL" dirty="0"/>
              <a:t>Promowanie łączności, dostępu i korzystania z sieci o bardzo dużej przepustowości jest nowym celem regulacji sektorowej w telekomunikacji, jednym z czterech jej celów określonych w Kodeksie (art. 3 ust. 2 lit. a).</a:t>
            </a:r>
            <a:endParaRPr lang="en-GB" dirty="0"/>
          </a:p>
        </p:txBody>
      </p:sp>
    </p:spTree>
    <p:extLst>
      <p:ext uri="{BB962C8B-B14F-4D97-AF65-F5344CB8AC3E}">
        <p14:creationId xmlns:p14="http://schemas.microsoft.com/office/powerpoint/2010/main" val="2132537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32522851-9F03-4C91-8ACE-5FC9179F152E}"/>
              </a:ext>
            </a:extLst>
          </p:cNvPr>
          <p:cNvSpPr>
            <a:spLocks noGrp="1"/>
          </p:cNvSpPr>
          <p:nvPr>
            <p:ph type="title"/>
          </p:nvPr>
        </p:nvSpPr>
        <p:spPr/>
        <p:txBody>
          <a:bodyPr>
            <a:normAutofit fontScale="90000"/>
          </a:bodyPr>
          <a:lstStyle/>
          <a:p>
            <a:r>
              <a:rPr lang="pl-PL" dirty="0"/>
              <a:t>Jakiej jakości usługi dostępu do Internetu ma zapewniać sieć o bardzo dużej przepustowości?</a:t>
            </a:r>
            <a:endParaRPr lang="en-GB" dirty="0"/>
          </a:p>
        </p:txBody>
      </p:sp>
      <p:sp>
        <p:nvSpPr>
          <p:cNvPr id="3" name="Symbol zastępczy zawartości 2">
            <a:extLst>
              <a:ext uri="{FF2B5EF4-FFF2-40B4-BE49-F238E27FC236}">
                <a16:creationId xmlns:a16="http://schemas.microsoft.com/office/drawing/2014/main" xmlns="" id="{BD103AC4-841E-43EA-A619-D19C5909E5C9}"/>
              </a:ext>
            </a:extLst>
          </p:cNvPr>
          <p:cNvSpPr>
            <a:spLocks noGrp="1"/>
          </p:cNvSpPr>
          <p:nvPr>
            <p:ph idx="1"/>
          </p:nvPr>
        </p:nvSpPr>
        <p:spPr/>
        <p:txBody>
          <a:bodyPr/>
          <a:lstStyle/>
          <a:p>
            <a:pPr marL="0" indent="0">
              <a:buNone/>
            </a:pPr>
            <a:r>
              <a:rPr lang="pl-PL" dirty="0"/>
              <a:t>W sieciach o bardzo dużej przepustowości powinny być zapewniane usługi o prędkości pobierania danych na poziomie co najmniej 100 </a:t>
            </a:r>
            <a:r>
              <a:rPr lang="pl-PL" dirty="0" err="1"/>
              <a:t>Mb</a:t>
            </a:r>
            <a:r>
              <a:rPr lang="pl-PL" dirty="0"/>
              <a:t>/s, a docelowo prędkości gigabitowe, we wszystkich gospodarstwach domowych na terenie Unii Europejskiej (motyw 24).</a:t>
            </a:r>
            <a:endParaRPr lang="en-GB" dirty="0"/>
          </a:p>
        </p:txBody>
      </p:sp>
    </p:spTree>
    <p:extLst>
      <p:ext uri="{BB962C8B-B14F-4D97-AF65-F5344CB8AC3E}">
        <p14:creationId xmlns:p14="http://schemas.microsoft.com/office/powerpoint/2010/main" val="1863997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F9DDFA5-ADD6-45BB-9EB6-CD53B6601E52}"/>
              </a:ext>
            </a:extLst>
          </p:cNvPr>
          <p:cNvSpPr>
            <a:spLocks noGrp="1"/>
          </p:cNvSpPr>
          <p:nvPr>
            <p:ph type="title"/>
          </p:nvPr>
        </p:nvSpPr>
        <p:spPr/>
        <p:txBody>
          <a:bodyPr/>
          <a:lstStyle/>
          <a:p>
            <a:r>
              <a:rPr lang="pl-PL" dirty="0"/>
              <a:t>Budowa sieci o bardzo dużej przepustowości jako cel polityczny</a:t>
            </a:r>
            <a:endParaRPr lang="en-GB" dirty="0"/>
          </a:p>
        </p:txBody>
      </p:sp>
      <p:sp>
        <p:nvSpPr>
          <p:cNvPr id="3" name="Symbol zastępczy zawartości 2">
            <a:extLst>
              <a:ext uri="{FF2B5EF4-FFF2-40B4-BE49-F238E27FC236}">
                <a16:creationId xmlns:a16="http://schemas.microsoft.com/office/drawing/2014/main" xmlns="" id="{6C94A5E3-B355-4529-9435-7DE04E15414C}"/>
              </a:ext>
            </a:extLst>
          </p:cNvPr>
          <p:cNvSpPr>
            <a:spLocks noGrp="1"/>
          </p:cNvSpPr>
          <p:nvPr>
            <p:ph idx="1"/>
          </p:nvPr>
        </p:nvSpPr>
        <p:spPr/>
        <p:txBody>
          <a:bodyPr/>
          <a:lstStyle/>
          <a:p>
            <a:pPr marL="0" indent="0">
              <a:buNone/>
            </a:pPr>
            <a:r>
              <a:rPr lang="pl-PL" dirty="0"/>
              <a:t>W literaturze zwraca się uwagę, że dążenie do powszechnej dostępności usług gigabitowych jest celem o charakterze politycznym, w przewidywalnej perspektywie pozbawionym racjonalnych podstaw ekonomicznych, związanych z realną poprawą dobrobytu społecznego i wskaźników ekonomicznych.</a:t>
            </a:r>
            <a:endParaRPr lang="en-GB" dirty="0"/>
          </a:p>
        </p:txBody>
      </p:sp>
    </p:spTree>
    <p:extLst>
      <p:ext uri="{BB962C8B-B14F-4D97-AF65-F5344CB8AC3E}">
        <p14:creationId xmlns:p14="http://schemas.microsoft.com/office/powerpoint/2010/main" val="372092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02BA4C05-17D9-4268-8EC1-E89ECC1B2581}"/>
              </a:ext>
            </a:extLst>
          </p:cNvPr>
          <p:cNvSpPr>
            <a:spLocks noGrp="1"/>
          </p:cNvSpPr>
          <p:nvPr>
            <p:ph type="title"/>
          </p:nvPr>
        </p:nvSpPr>
        <p:spPr/>
        <p:txBody>
          <a:bodyPr>
            <a:normAutofit/>
          </a:bodyPr>
          <a:lstStyle/>
          <a:p>
            <a:r>
              <a:rPr lang="pl-PL" sz="2800" dirty="0"/>
              <a:t>Brak obiektywnego uzasadnienia dla powszechnej dostępności sieci o bardzo dużej przepustowości</a:t>
            </a:r>
            <a:endParaRPr lang="en-GB" sz="2800" dirty="0"/>
          </a:p>
        </p:txBody>
      </p:sp>
      <p:sp>
        <p:nvSpPr>
          <p:cNvPr id="3" name="Symbol zastępczy zawartości 2">
            <a:extLst>
              <a:ext uri="{FF2B5EF4-FFF2-40B4-BE49-F238E27FC236}">
                <a16:creationId xmlns:a16="http://schemas.microsoft.com/office/drawing/2014/main" xmlns="" id="{303329BC-C35F-4173-81B9-4DAD24971D6F}"/>
              </a:ext>
            </a:extLst>
          </p:cNvPr>
          <p:cNvSpPr>
            <a:spLocks noGrp="1"/>
          </p:cNvSpPr>
          <p:nvPr>
            <p:ph idx="1"/>
          </p:nvPr>
        </p:nvSpPr>
        <p:spPr/>
        <p:txBody>
          <a:bodyPr/>
          <a:lstStyle/>
          <a:p>
            <a:pPr marL="0" indent="0">
              <a:buNone/>
            </a:pPr>
            <a:r>
              <a:rPr lang="pl-PL" dirty="0"/>
              <a:t>Nie istnieje jeszcze żadna powszechnie używana usługa lub aplikacja wymagająca gigabitowych łączy – nie ma jej nawet na horyzoncie.</a:t>
            </a:r>
          </a:p>
          <a:p>
            <a:pPr marL="0" indent="0">
              <a:buNone/>
            </a:pPr>
            <a:r>
              <a:rPr lang="pl-PL" dirty="0"/>
              <a:t>Transmisja wideo w jakości 4K wymaga prędkości pobierania danych na poziomie ok. 20-30 </a:t>
            </a:r>
            <a:r>
              <a:rPr lang="pl-PL" dirty="0" err="1"/>
              <a:t>Mb</a:t>
            </a:r>
            <a:r>
              <a:rPr lang="pl-PL" dirty="0"/>
              <a:t>/s, zaś 8K ok. 50-60 </a:t>
            </a:r>
            <a:r>
              <a:rPr lang="pl-PL" dirty="0" err="1"/>
              <a:t>Mb</a:t>
            </a:r>
            <a:r>
              <a:rPr lang="pl-PL" dirty="0"/>
              <a:t>/s, przy czym od upowszechnienia standardu 8K dzielą nas lata.</a:t>
            </a:r>
            <a:endParaRPr lang="en-GB" dirty="0"/>
          </a:p>
        </p:txBody>
      </p:sp>
    </p:spTree>
    <p:extLst>
      <p:ext uri="{BB962C8B-B14F-4D97-AF65-F5344CB8AC3E}">
        <p14:creationId xmlns:p14="http://schemas.microsoft.com/office/powerpoint/2010/main" val="3166588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73E21E2-FF4C-4986-96C1-699C368BFCF8}"/>
              </a:ext>
            </a:extLst>
          </p:cNvPr>
          <p:cNvSpPr>
            <a:spLocks noGrp="1"/>
          </p:cNvSpPr>
          <p:nvPr>
            <p:ph type="title"/>
          </p:nvPr>
        </p:nvSpPr>
        <p:spPr/>
        <p:txBody>
          <a:bodyPr>
            <a:normAutofit/>
          </a:bodyPr>
          <a:lstStyle/>
          <a:p>
            <a:r>
              <a:rPr lang="pl-PL" dirty="0"/>
              <a:t>Badania w zakresie wpływu Jakości usług dostępu do Internetu na dobrobyt</a:t>
            </a:r>
            <a:endParaRPr lang="en-GB" dirty="0"/>
          </a:p>
        </p:txBody>
      </p:sp>
      <p:sp>
        <p:nvSpPr>
          <p:cNvPr id="3" name="Symbol zastępczy zawartości 2">
            <a:extLst>
              <a:ext uri="{FF2B5EF4-FFF2-40B4-BE49-F238E27FC236}">
                <a16:creationId xmlns:a16="http://schemas.microsoft.com/office/drawing/2014/main" xmlns="" id="{9D071620-7AF0-4456-8809-1B198D2EE7E9}"/>
              </a:ext>
            </a:extLst>
          </p:cNvPr>
          <p:cNvSpPr>
            <a:spLocks noGrp="1"/>
          </p:cNvSpPr>
          <p:nvPr>
            <p:ph idx="1"/>
          </p:nvPr>
        </p:nvSpPr>
        <p:spPr/>
        <p:txBody>
          <a:bodyPr/>
          <a:lstStyle/>
          <a:p>
            <a:pPr marL="0" indent="0">
              <a:buNone/>
            </a:pPr>
            <a:r>
              <a:rPr lang="pl-PL" dirty="0"/>
              <a:t>Badania potwierdzają, że przejście z funkcjonalnego dostępu do Internetu do podstawowego dostępu szerokopasmowego ma pozytywny wpływ na dobrobyt.</a:t>
            </a:r>
          </a:p>
          <a:p>
            <a:pPr marL="0" indent="0">
              <a:buNone/>
            </a:pPr>
            <a:r>
              <a:rPr lang="pl-PL" dirty="0"/>
              <a:t>Z kolei wpływ na dobrobyt przejścia z podstawowego dostępu szerokopasmowego do dostępu bardzo szybkiego jest umiarkowany, a optymalna penetracja usług bardzo szybkich wynosi ok. 50% gospodarstw domowych i przedsiębiorstw (</a:t>
            </a:r>
            <a:r>
              <a:rPr lang="pl-PL" dirty="0" err="1"/>
              <a:t>Briglauer</a:t>
            </a:r>
            <a:r>
              <a:rPr lang="pl-PL" dirty="0"/>
              <a:t> i </a:t>
            </a:r>
            <a:r>
              <a:rPr lang="pl-PL" dirty="0" err="1"/>
              <a:t>Gugler</a:t>
            </a:r>
            <a:r>
              <a:rPr lang="pl-PL" dirty="0"/>
              <a:t> 2019).</a:t>
            </a:r>
            <a:endParaRPr lang="en-GB" dirty="0"/>
          </a:p>
        </p:txBody>
      </p:sp>
    </p:spTree>
    <p:extLst>
      <p:ext uri="{BB962C8B-B14F-4D97-AF65-F5344CB8AC3E}">
        <p14:creationId xmlns:p14="http://schemas.microsoft.com/office/powerpoint/2010/main" val="12672978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bwód">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Obwód</Template>
  <TotalTime>2814</TotalTime>
  <Words>1783</Words>
  <Application>Microsoft Office PowerPoint</Application>
  <PresentationFormat>Niestandardowy</PresentationFormat>
  <Paragraphs>86</Paragraphs>
  <Slides>30</Slides>
  <Notes>0</Notes>
  <HiddenSlides>0</HiddenSlides>
  <MMClips>0</MMClips>
  <ScaleCrop>false</ScaleCrop>
  <HeadingPairs>
    <vt:vector size="4" baseType="variant">
      <vt:variant>
        <vt:lpstr>Motyw</vt:lpstr>
      </vt:variant>
      <vt:variant>
        <vt:i4>1</vt:i4>
      </vt:variant>
      <vt:variant>
        <vt:lpstr>Tytuły slajdów</vt:lpstr>
      </vt:variant>
      <vt:variant>
        <vt:i4>30</vt:i4>
      </vt:variant>
    </vt:vector>
  </HeadingPairs>
  <TitlesOfParts>
    <vt:vector size="31" baseType="lpstr">
      <vt:lpstr>Obwód</vt:lpstr>
      <vt:lpstr>Budowa sieci o bardzo dużej przepustowości</vt:lpstr>
      <vt:lpstr>Struktura wystąpienia</vt:lpstr>
      <vt:lpstr>1. Pojęcie sieci o bardzo dużej przepustowości i ich budowa jako cel polityczny</vt:lpstr>
      <vt:lpstr>O czym w ogóle mówimy? Definicja sieci o bardzo dużej przepustowości</vt:lpstr>
      <vt:lpstr>Upowszechnienie sieci o bardzo dużej przepustowości jako cel regulacji w telekomunikacji</vt:lpstr>
      <vt:lpstr>Jakiej jakości usługi dostępu do Internetu ma zapewniać sieć o bardzo dużej przepustowości?</vt:lpstr>
      <vt:lpstr>Budowa sieci o bardzo dużej przepustowości jako cel polityczny</vt:lpstr>
      <vt:lpstr>Brak obiektywnego uzasadnienia dla powszechnej dostępności sieci o bardzo dużej przepustowości</vt:lpstr>
      <vt:lpstr>Badania w zakresie wpływu Jakości usług dostępu do Internetu na dobrobyt</vt:lpstr>
      <vt:lpstr>Budowa sieci o bardzo dużej przepustowości jako cel sam w sobie?</vt:lpstr>
      <vt:lpstr>2. Regulacja w telekomunikacji a zachęty do inwestowania w sieci o bardzo dużej przepustowości</vt:lpstr>
      <vt:lpstr>Wpływ regulacji na inwestycje w sieci o bardzo dużej przepustowości – zachęty do inwestowania</vt:lpstr>
      <vt:lpstr>Zachęty dla inwestorów przewidziane w Kodeksie</vt:lpstr>
      <vt:lpstr>Obowiązki symetryczne</vt:lpstr>
      <vt:lpstr>Obowiązki asymetryczne</vt:lpstr>
      <vt:lpstr>Pierwszeństwo dostępu do infrastruktury pasywnej</vt:lpstr>
      <vt:lpstr>Preferowanie rozwiązań obniżających ryzyko inwestycji</vt:lpstr>
      <vt:lpstr>3. Implementacja Kodeksu w zakresie budowy sieci o bardzo dużej przepustowości</vt:lpstr>
      <vt:lpstr>Warunki skutecznej implementacji</vt:lpstr>
      <vt:lpstr>Transpozycja stosownych przepisów kodeksu do prawa polskiego</vt:lpstr>
      <vt:lpstr>Cele regulacji</vt:lpstr>
      <vt:lpstr>Definicje</vt:lpstr>
      <vt:lpstr>obowiązek zapewnienia Dostępu</vt:lpstr>
      <vt:lpstr>Obowiązek kalkulacji kosztów i ustalania opłat</vt:lpstr>
      <vt:lpstr>Współinwestycje</vt:lpstr>
      <vt:lpstr>Implementacja wykraczająca poza transpozycję przepisów</vt:lpstr>
      <vt:lpstr>Uwagi w związku z dotychczasowymi inicjatywami w zakresie transpozycji kodeksu </vt:lpstr>
      <vt:lpstr>Rządowy projekt ustawy o zmianie ustawy o wspieraniu rozwoju i innych ustaw</vt:lpstr>
      <vt:lpstr>Krytyczna ocena projektu i pozytywne wnioski dla przyszłej transpozycji</vt:lpstr>
      <vt:lpstr>Wybrana literatura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Budowa sieci o bardzo dużej przepustowości</dc:title>
  <dc:creator>Andrzej Nałęcz</dc:creator>
  <cp:lastModifiedBy>Magdalena Kielkiewicz</cp:lastModifiedBy>
  <cp:revision>9</cp:revision>
  <dcterms:created xsi:type="dcterms:W3CDTF">2019-06-20T10:55:50Z</dcterms:created>
  <dcterms:modified xsi:type="dcterms:W3CDTF">2019-06-24T06:22:02Z</dcterms:modified>
</cp:coreProperties>
</file>