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36" r:id="rId2"/>
    <p:sldId id="364" r:id="rId3"/>
    <p:sldId id="344" r:id="rId4"/>
    <p:sldId id="362" r:id="rId5"/>
    <p:sldId id="369" r:id="rId6"/>
    <p:sldId id="347" r:id="rId7"/>
    <p:sldId id="381" r:id="rId8"/>
    <p:sldId id="368" r:id="rId9"/>
    <p:sldId id="387" r:id="rId10"/>
    <p:sldId id="383" r:id="rId11"/>
    <p:sldId id="388" r:id="rId12"/>
    <p:sldId id="386" r:id="rId13"/>
    <p:sldId id="382" r:id="rId1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B0D"/>
    <a:srgbClr val="44546A"/>
    <a:srgbClr val="FFC000"/>
    <a:srgbClr val="F5602D"/>
    <a:srgbClr val="7C7C7C"/>
    <a:srgbClr val="A5A5A5"/>
    <a:srgbClr val="23E1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120" d="100"/>
          <a:sy n="120" d="100"/>
        </p:scale>
        <p:origin x="1260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C6498-453B-43FC-B913-37693D2FEF8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E7B7C17-D6B4-42C6-8550-08F7D49944C5}">
      <dgm:prSet phldrT="[Tekst]" custT="1"/>
      <dgm:spPr/>
      <dgm:t>
        <a:bodyPr/>
        <a:lstStyle/>
        <a:p>
          <a:r>
            <a:rPr lang="pl-PL" sz="3200" dirty="0" smtClean="0"/>
            <a:t>I część:</a:t>
          </a:r>
          <a:endParaRPr lang="pl-PL" sz="3200" dirty="0"/>
        </a:p>
      </dgm:t>
    </dgm:pt>
    <dgm:pt modelId="{62D5069F-34B9-4472-8CC0-8FE44E9D2E8D}" type="parTrans" cxnId="{440ABF75-E187-406B-B071-1A8A48D127EF}">
      <dgm:prSet/>
      <dgm:spPr/>
      <dgm:t>
        <a:bodyPr/>
        <a:lstStyle/>
        <a:p>
          <a:endParaRPr lang="pl-PL"/>
        </a:p>
      </dgm:t>
    </dgm:pt>
    <dgm:pt modelId="{72D15FED-7FF8-43B2-875A-D7D0422DAE38}" type="sibTrans" cxnId="{440ABF75-E187-406B-B071-1A8A48D127EF}">
      <dgm:prSet/>
      <dgm:spPr/>
      <dgm:t>
        <a:bodyPr/>
        <a:lstStyle/>
        <a:p>
          <a:endParaRPr lang="pl-PL"/>
        </a:p>
      </dgm:t>
    </dgm:pt>
    <dgm:pt modelId="{ECFB7486-7255-484A-A514-DD7B8D2F3ACD}">
      <dgm:prSet phldrT="[Tekst]" custT="1"/>
      <dgm:spPr/>
      <dgm:t>
        <a:bodyPr/>
        <a:lstStyle/>
        <a:p>
          <a:r>
            <a:rPr lang="pl-PL" sz="3200" dirty="0" smtClean="0"/>
            <a:t>II część:</a:t>
          </a:r>
          <a:endParaRPr lang="pl-PL" sz="3200" dirty="0"/>
        </a:p>
      </dgm:t>
    </dgm:pt>
    <dgm:pt modelId="{AF2FA8F3-9466-457E-B805-1BEB5FB6B38E}" type="parTrans" cxnId="{52BAA235-60CB-4D58-8C58-3AB4F236DAD2}">
      <dgm:prSet/>
      <dgm:spPr/>
      <dgm:t>
        <a:bodyPr/>
        <a:lstStyle/>
        <a:p>
          <a:endParaRPr lang="pl-PL"/>
        </a:p>
      </dgm:t>
    </dgm:pt>
    <dgm:pt modelId="{56E3A4A5-6950-4978-9683-3E777D20818C}" type="sibTrans" cxnId="{52BAA235-60CB-4D58-8C58-3AB4F236DAD2}">
      <dgm:prSet/>
      <dgm:spPr/>
      <dgm:t>
        <a:bodyPr/>
        <a:lstStyle/>
        <a:p>
          <a:endParaRPr lang="pl-PL"/>
        </a:p>
      </dgm:t>
    </dgm:pt>
    <dgm:pt modelId="{44EC27C4-A742-484D-BE4D-1E3917601923}">
      <dgm:prSet custT="1"/>
      <dgm:spPr/>
      <dgm:t>
        <a:bodyPr/>
        <a:lstStyle/>
        <a:p>
          <a:r>
            <a:rPr lang="pl-PL" sz="2600" dirty="0" smtClean="0"/>
            <a:t>Kilka uwag dotyczących znowelizowanego katalogu kar pieniężnych w </a:t>
          </a:r>
          <a:r>
            <a:rPr lang="pl-PL" sz="2600" dirty="0" err="1" smtClean="0"/>
            <a:t>uokik</a:t>
          </a:r>
          <a:endParaRPr lang="pl-PL" sz="2600" dirty="0"/>
        </a:p>
      </dgm:t>
    </dgm:pt>
    <dgm:pt modelId="{FE995FB4-3093-4847-A528-AD9C037806F8}" type="parTrans" cxnId="{85F8C4EC-B725-4781-96EB-A83596315509}">
      <dgm:prSet/>
      <dgm:spPr/>
      <dgm:t>
        <a:bodyPr/>
        <a:lstStyle/>
        <a:p>
          <a:endParaRPr lang="pl-PL"/>
        </a:p>
      </dgm:t>
    </dgm:pt>
    <dgm:pt modelId="{1D1FC8F1-BF27-4232-A88D-3B5DB27C8703}" type="sibTrans" cxnId="{85F8C4EC-B725-4781-96EB-A83596315509}">
      <dgm:prSet/>
      <dgm:spPr/>
      <dgm:t>
        <a:bodyPr/>
        <a:lstStyle/>
        <a:p>
          <a:endParaRPr lang="pl-PL"/>
        </a:p>
      </dgm:t>
    </dgm:pt>
    <dgm:pt modelId="{09B5A08E-997C-4442-8E11-0A25284F2D4C}">
      <dgm:prSet custT="1"/>
      <dgm:spPr/>
      <dgm:t>
        <a:bodyPr/>
        <a:lstStyle/>
        <a:p>
          <a:r>
            <a:rPr lang="pl-PL" sz="2600" i="0" dirty="0" smtClean="0"/>
            <a:t>Kary pieniężne – krytyczne spojrzenie systemowe/funkcjonalne</a:t>
          </a:r>
          <a:endParaRPr lang="pl-PL" sz="2600" i="0" dirty="0"/>
        </a:p>
      </dgm:t>
    </dgm:pt>
    <dgm:pt modelId="{97705909-C6A6-49D8-AB8C-2E8CE1AC44B8}" type="parTrans" cxnId="{09BA3C61-FE8B-45DE-A905-AF5E05CEB4C8}">
      <dgm:prSet/>
      <dgm:spPr/>
      <dgm:t>
        <a:bodyPr/>
        <a:lstStyle/>
        <a:p>
          <a:endParaRPr lang="pl-PL"/>
        </a:p>
      </dgm:t>
    </dgm:pt>
    <dgm:pt modelId="{B14C0FF6-6D3A-4259-A777-F49ED8B41A8F}" type="sibTrans" cxnId="{09BA3C61-FE8B-45DE-A905-AF5E05CEB4C8}">
      <dgm:prSet/>
      <dgm:spPr/>
      <dgm:t>
        <a:bodyPr/>
        <a:lstStyle/>
        <a:p>
          <a:endParaRPr lang="pl-PL"/>
        </a:p>
      </dgm:t>
    </dgm:pt>
    <dgm:pt modelId="{9417403E-BF8D-4A87-855D-F6B6D0DA8BEC}" type="pres">
      <dgm:prSet presAssocID="{856C6498-453B-43FC-B913-37693D2FEF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C2CACBA-20FA-4BE4-B16F-94310C0C4F42}" type="pres">
      <dgm:prSet presAssocID="{DE7B7C17-D6B4-42C6-8550-08F7D49944C5}" presName="parentLin" presStyleCnt="0"/>
      <dgm:spPr/>
    </dgm:pt>
    <dgm:pt modelId="{69F82B34-FFD4-47A7-92B9-D9669A9F200D}" type="pres">
      <dgm:prSet presAssocID="{DE7B7C17-D6B4-42C6-8550-08F7D49944C5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732A4E3D-5332-4653-9EA8-BEB587FAE4B5}" type="pres">
      <dgm:prSet presAssocID="{DE7B7C17-D6B4-42C6-8550-08F7D49944C5}" presName="parentText" presStyleLbl="node1" presStyleIdx="0" presStyleCnt="2" custScaleY="4071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881DB5-FCA9-47FF-BEAD-FC25CB3B25A0}" type="pres">
      <dgm:prSet presAssocID="{DE7B7C17-D6B4-42C6-8550-08F7D49944C5}" presName="negativeSpace" presStyleCnt="0"/>
      <dgm:spPr/>
    </dgm:pt>
    <dgm:pt modelId="{A928D202-C7C3-455D-B86C-5490F43BE854}" type="pres">
      <dgm:prSet presAssocID="{DE7B7C17-D6B4-42C6-8550-08F7D49944C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E10B1-98CF-463A-AA54-06695DA50C0E}" type="pres">
      <dgm:prSet presAssocID="{72D15FED-7FF8-43B2-875A-D7D0422DAE38}" presName="spaceBetweenRectangles" presStyleCnt="0"/>
      <dgm:spPr/>
    </dgm:pt>
    <dgm:pt modelId="{1F74D2AB-FF80-4557-A86F-86CFC3ABBB31}" type="pres">
      <dgm:prSet presAssocID="{ECFB7486-7255-484A-A514-DD7B8D2F3ACD}" presName="parentLin" presStyleCnt="0"/>
      <dgm:spPr/>
    </dgm:pt>
    <dgm:pt modelId="{E942ACDA-95F8-44BD-97FC-7AE4B46314D9}" type="pres">
      <dgm:prSet presAssocID="{ECFB7486-7255-484A-A514-DD7B8D2F3ACD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5AC4990C-6429-41E7-81C0-2CCFD8C9EABF}" type="pres">
      <dgm:prSet presAssocID="{ECFB7486-7255-484A-A514-DD7B8D2F3ACD}" presName="parentText" presStyleLbl="node1" presStyleIdx="1" presStyleCnt="2" custScaleY="398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8BB42D-0E65-48C9-A058-2A74BA4CFC94}" type="pres">
      <dgm:prSet presAssocID="{ECFB7486-7255-484A-A514-DD7B8D2F3ACD}" presName="negativeSpace" presStyleCnt="0"/>
      <dgm:spPr/>
    </dgm:pt>
    <dgm:pt modelId="{545F513A-BF15-4FFD-BE4D-62BB82DF97E7}" type="pres">
      <dgm:prSet presAssocID="{ECFB7486-7255-484A-A514-DD7B8D2F3AC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17C910D-F78E-4213-87F6-1B48F7CE0D0E}" type="presOf" srcId="{856C6498-453B-43FC-B913-37693D2FEF8E}" destId="{9417403E-BF8D-4A87-855D-F6B6D0DA8BEC}" srcOrd="0" destOrd="0" presId="urn:microsoft.com/office/officeart/2005/8/layout/list1"/>
    <dgm:cxn modelId="{615661C5-A8DF-4062-A0B2-FF3DFC5C1483}" type="presOf" srcId="{DE7B7C17-D6B4-42C6-8550-08F7D49944C5}" destId="{69F82B34-FFD4-47A7-92B9-D9669A9F200D}" srcOrd="0" destOrd="0" presId="urn:microsoft.com/office/officeart/2005/8/layout/list1"/>
    <dgm:cxn modelId="{09BA3C61-FE8B-45DE-A905-AF5E05CEB4C8}" srcId="{ECFB7486-7255-484A-A514-DD7B8D2F3ACD}" destId="{09B5A08E-997C-4442-8E11-0A25284F2D4C}" srcOrd="0" destOrd="0" parTransId="{97705909-C6A6-49D8-AB8C-2E8CE1AC44B8}" sibTransId="{B14C0FF6-6D3A-4259-A777-F49ED8B41A8F}"/>
    <dgm:cxn modelId="{440ABF75-E187-406B-B071-1A8A48D127EF}" srcId="{856C6498-453B-43FC-B913-37693D2FEF8E}" destId="{DE7B7C17-D6B4-42C6-8550-08F7D49944C5}" srcOrd="0" destOrd="0" parTransId="{62D5069F-34B9-4472-8CC0-8FE44E9D2E8D}" sibTransId="{72D15FED-7FF8-43B2-875A-D7D0422DAE38}"/>
    <dgm:cxn modelId="{5D6AF8B5-E1D5-4559-998B-16A6702E3BD2}" type="presOf" srcId="{DE7B7C17-D6B4-42C6-8550-08F7D49944C5}" destId="{732A4E3D-5332-4653-9EA8-BEB587FAE4B5}" srcOrd="1" destOrd="0" presId="urn:microsoft.com/office/officeart/2005/8/layout/list1"/>
    <dgm:cxn modelId="{245B0D89-260B-4CAB-93D6-71804E74785A}" type="presOf" srcId="{ECFB7486-7255-484A-A514-DD7B8D2F3ACD}" destId="{E942ACDA-95F8-44BD-97FC-7AE4B46314D9}" srcOrd="0" destOrd="0" presId="urn:microsoft.com/office/officeart/2005/8/layout/list1"/>
    <dgm:cxn modelId="{F9474BA0-053F-4D24-9444-89ADD8A28293}" type="presOf" srcId="{ECFB7486-7255-484A-A514-DD7B8D2F3ACD}" destId="{5AC4990C-6429-41E7-81C0-2CCFD8C9EABF}" srcOrd="1" destOrd="0" presId="urn:microsoft.com/office/officeart/2005/8/layout/list1"/>
    <dgm:cxn modelId="{85F8C4EC-B725-4781-96EB-A83596315509}" srcId="{DE7B7C17-D6B4-42C6-8550-08F7D49944C5}" destId="{44EC27C4-A742-484D-BE4D-1E3917601923}" srcOrd="0" destOrd="0" parTransId="{FE995FB4-3093-4847-A528-AD9C037806F8}" sibTransId="{1D1FC8F1-BF27-4232-A88D-3B5DB27C8703}"/>
    <dgm:cxn modelId="{52BAA235-60CB-4D58-8C58-3AB4F236DAD2}" srcId="{856C6498-453B-43FC-B913-37693D2FEF8E}" destId="{ECFB7486-7255-484A-A514-DD7B8D2F3ACD}" srcOrd="1" destOrd="0" parTransId="{AF2FA8F3-9466-457E-B805-1BEB5FB6B38E}" sibTransId="{56E3A4A5-6950-4978-9683-3E777D20818C}"/>
    <dgm:cxn modelId="{556CF27B-0872-4979-ABAD-528115B508C3}" type="presOf" srcId="{09B5A08E-997C-4442-8E11-0A25284F2D4C}" destId="{545F513A-BF15-4FFD-BE4D-62BB82DF97E7}" srcOrd="0" destOrd="0" presId="urn:microsoft.com/office/officeart/2005/8/layout/list1"/>
    <dgm:cxn modelId="{601981C2-0206-4FDC-BC78-7D5BCD58736F}" type="presOf" srcId="{44EC27C4-A742-484D-BE4D-1E3917601923}" destId="{A928D202-C7C3-455D-B86C-5490F43BE854}" srcOrd="0" destOrd="0" presId="urn:microsoft.com/office/officeart/2005/8/layout/list1"/>
    <dgm:cxn modelId="{937B2678-BDE9-4297-BA91-DC1FB1E7495B}" type="presParOf" srcId="{9417403E-BF8D-4A87-855D-F6B6D0DA8BEC}" destId="{0C2CACBA-20FA-4BE4-B16F-94310C0C4F42}" srcOrd="0" destOrd="0" presId="urn:microsoft.com/office/officeart/2005/8/layout/list1"/>
    <dgm:cxn modelId="{949D3E53-8F50-416E-833B-8A7C98786733}" type="presParOf" srcId="{0C2CACBA-20FA-4BE4-B16F-94310C0C4F42}" destId="{69F82B34-FFD4-47A7-92B9-D9669A9F200D}" srcOrd="0" destOrd="0" presId="urn:microsoft.com/office/officeart/2005/8/layout/list1"/>
    <dgm:cxn modelId="{F07C00F9-3295-4D51-866B-D980BC6B0010}" type="presParOf" srcId="{0C2CACBA-20FA-4BE4-B16F-94310C0C4F42}" destId="{732A4E3D-5332-4653-9EA8-BEB587FAE4B5}" srcOrd="1" destOrd="0" presId="urn:microsoft.com/office/officeart/2005/8/layout/list1"/>
    <dgm:cxn modelId="{D6821937-3C9D-4439-BB38-99B90CCF3B69}" type="presParOf" srcId="{9417403E-BF8D-4A87-855D-F6B6D0DA8BEC}" destId="{4A881DB5-FCA9-47FF-BEAD-FC25CB3B25A0}" srcOrd="1" destOrd="0" presId="urn:microsoft.com/office/officeart/2005/8/layout/list1"/>
    <dgm:cxn modelId="{F14C1259-B117-4A12-B658-B1396072B407}" type="presParOf" srcId="{9417403E-BF8D-4A87-855D-F6B6D0DA8BEC}" destId="{A928D202-C7C3-455D-B86C-5490F43BE854}" srcOrd="2" destOrd="0" presId="urn:microsoft.com/office/officeart/2005/8/layout/list1"/>
    <dgm:cxn modelId="{6FB2D590-51EC-46B9-87C7-C0AC61DAA34A}" type="presParOf" srcId="{9417403E-BF8D-4A87-855D-F6B6D0DA8BEC}" destId="{0ABE10B1-98CF-463A-AA54-06695DA50C0E}" srcOrd="3" destOrd="0" presId="urn:microsoft.com/office/officeart/2005/8/layout/list1"/>
    <dgm:cxn modelId="{4DFDAB1C-BF66-4DD8-A535-E5220EC2ADF7}" type="presParOf" srcId="{9417403E-BF8D-4A87-855D-F6B6D0DA8BEC}" destId="{1F74D2AB-FF80-4557-A86F-86CFC3ABBB31}" srcOrd="4" destOrd="0" presId="urn:microsoft.com/office/officeart/2005/8/layout/list1"/>
    <dgm:cxn modelId="{CF82D382-3A68-437D-A7FE-E3F46B4AB751}" type="presParOf" srcId="{1F74D2AB-FF80-4557-A86F-86CFC3ABBB31}" destId="{E942ACDA-95F8-44BD-97FC-7AE4B46314D9}" srcOrd="0" destOrd="0" presId="urn:microsoft.com/office/officeart/2005/8/layout/list1"/>
    <dgm:cxn modelId="{D2EC2252-B50D-4036-AF5A-57EA9B966221}" type="presParOf" srcId="{1F74D2AB-FF80-4557-A86F-86CFC3ABBB31}" destId="{5AC4990C-6429-41E7-81C0-2CCFD8C9EABF}" srcOrd="1" destOrd="0" presId="urn:microsoft.com/office/officeart/2005/8/layout/list1"/>
    <dgm:cxn modelId="{299D71FD-5088-433C-AB01-532D2392844F}" type="presParOf" srcId="{9417403E-BF8D-4A87-855D-F6B6D0DA8BEC}" destId="{118BB42D-0E65-48C9-A058-2A74BA4CFC94}" srcOrd="5" destOrd="0" presId="urn:microsoft.com/office/officeart/2005/8/layout/list1"/>
    <dgm:cxn modelId="{EDD1C50A-8EBB-44CE-B6F8-57A7F9C479C0}" type="presParOf" srcId="{9417403E-BF8D-4A87-855D-F6B6D0DA8BEC}" destId="{545F513A-BF15-4FFD-BE4D-62BB82DF97E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1190BB-A690-445E-BB87-07FB774C94B0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5B45D3C-4FC2-40D5-88CE-4DD211609F67}">
      <dgm:prSet phldrT="[Tekst]" custT="1"/>
      <dgm:spPr/>
      <dgm:t>
        <a:bodyPr/>
        <a:lstStyle/>
        <a:p>
          <a:r>
            <a:rPr lang="pl-PL" sz="2400" dirty="0" smtClean="0"/>
            <a:t>- efekt „odstraszenia” bez „ekonomicznego uśmiercenia”; wymierny wzrost wymiarów w ciągu ostatnich 10 lat</a:t>
          </a:r>
          <a:endParaRPr lang="pl-PL" sz="2400" dirty="0"/>
        </a:p>
      </dgm:t>
    </dgm:pt>
    <dgm:pt modelId="{0816F2CA-FD78-4BE7-BD34-19D22DE94F71}" type="parTrans" cxnId="{8623EE02-0E9C-49B5-9C36-76EA6ABF649E}">
      <dgm:prSet/>
      <dgm:spPr/>
      <dgm:t>
        <a:bodyPr/>
        <a:lstStyle/>
        <a:p>
          <a:endParaRPr lang="pl-PL"/>
        </a:p>
      </dgm:t>
    </dgm:pt>
    <dgm:pt modelId="{60DAB1DE-DBF4-436B-980B-2057EC42011D}" type="sibTrans" cxnId="{8623EE02-0E9C-49B5-9C36-76EA6ABF649E}">
      <dgm:prSet/>
      <dgm:spPr/>
      <dgm:t>
        <a:bodyPr/>
        <a:lstStyle/>
        <a:p>
          <a:endParaRPr lang="pl-PL"/>
        </a:p>
      </dgm:t>
    </dgm:pt>
    <dgm:pt modelId="{DF49E8A3-99ED-4441-B331-ADE9D96BC71E}">
      <dgm:prSet phldrT="[Tekst]" custT="1"/>
      <dgm:spPr/>
      <dgm:t>
        <a:bodyPr/>
        <a:lstStyle/>
        <a:p>
          <a:r>
            <a:rPr lang="pl-PL" sz="2400" dirty="0" smtClean="0"/>
            <a:t>- ile przewidywalności</a:t>
          </a:r>
          <a:endParaRPr lang="pl-PL" sz="2400" dirty="0"/>
        </a:p>
      </dgm:t>
    </dgm:pt>
    <dgm:pt modelId="{3BA27942-DC95-4058-9AD6-1AB63A538F2D}" type="parTrans" cxnId="{41988862-5FAF-4051-A3AF-BBA23B45D38B}">
      <dgm:prSet/>
      <dgm:spPr/>
      <dgm:t>
        <a:bodyPr/>
        <a:lstStyle/>
        <a:p>
          <a:endParaRPr lang="pl-PL"/>
        </a:p>
      </dgm:t>
    </dgm:pt>
    <dgm:pt modelId="{99061ABB-1B4B-4B79-8F45-C2D449AC32D1}" type="sibTrans" cxnId="{41988862-5FAF-4051-A3AF-BBA23B45D38B}">
      <dgm:prSet/>
      <dgm:spPr/>
      <dgm:t>
        <a:bodyPr/>
        <a:lstStyle/>
        <a:p>
          <a:endParaRPr lang="pl-PL"/>
        </a:p>
      </dgm:t>
    </dgm:pt>
    <dgm:pt modelId="{88E95432-C56B-472C-919B-96DC3C1B5721}">
      <dgm:prSet phldrT="[Tekst]" custT="1"/>
      <dgm:spPr/>
      <dgm:t>
        <a:bodyPr/>
        <a:lstStyle/>
        <a:p>
          <a:endParaRPr lang="pl-PL" sz="1600" dirty="0" smtClean="0"/>
        </a:p>
        <a:p>
          <a:r>
            <a:rPr lang="pl-PL" sz="1800" dirty="0" smtClean="0"/>
            <a:t>- ile „przesunięcia” w kierunku kompensacji</a:t>
          </a:r>
        </a:p>
        <a:p>
          <a:r>
            <a:rPr lang="pl-PL" sz="1800" dirty="0" smtClean="0"/>
            <a:t>        - w przypadku odstąpienia</a:t>
          </a:r>
        </a:p>
        <a:p>
          <a:r>
            <a:rPr lang="pl-PL" sz="1800" dirty="0" smtClean="0"/>
            <a:t>        - w przypadku naprawienia „szkód”</a:t>
          </a:r>
        </a:p>
        <a:p>
          <a:r>
            <a:rPr lang="pl-PL" sz="1600" dirty="0" smtClean="0"/>
            <a:t>     </a:t>
          </a:r>
          <a:endParaRPr lang="pl-PL" sz="1600" dirty="0"/>
        </a:p>
      </dgm:t>
    </dgm:pt>
    <dgm:pt modelId="{8B8FEC6C-714B-4993-9C22-171701E85547}" type="parTrans" cxnId="{62302626-0FFA-4BBE-A12C-A48F0A2CE32B}">
      <dgm:prSet/>
      <dgm:spPr/>
      <dgm:t>
        <a:bodyPr/>
        <a:lstStyle/>
        <a:p>
          <a:endParaRPr lang="pl-PL"/>
        </a:p>
      </dgm:t>
    </dgm:pt>
    <dgm:pt modelId="{F29B9ED3-573D-4241-92DC-49AE50AF7B28}" type="sibTrans" cxnId="{62302626-0FFA-4BBE-A12C-A48F0A2CE32B}">
      <dgm:prSet/>
      <dgm:spPr/>
      <dgm:t>
        <a:bodyPr/>
        <a:lstStyle/>
        <a:p>
          <a:endParaRPr lang="pl-PL"/>
        </a:p>
      </dgm:t>
    </dgm:pt>
    <dgm:pt modelId="{7AFC7987-5EF1-49A0-AC07-F387EBFD7730}" type="pres">
      <dgm:prSet presAssocID="{A31190BB-A690-445E-BB87-07FB774C9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655027-7FA7-4648-B47B-9346060EF7E7}" type="pres">
      <dgm:prSet presAssocID="{B5B45D3C-4FC2-40D5-88CE-4DD211609F67}" presName="parentLin" presStyleCnt="0"/>
      <dgm:spPr/>
    </dgm:pt>
    <dgm:pt modelId="{FFAD78DB-4229-4DD2-A578-02E385CAD866}" type="pres">
      <dgm:prSet presAssocID="{B5B45D3C-4FC2-40D5-88CE-4DD211609F67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572122F9-9FA3-4A9E-B154-B5ACF25C32E3}" type="pres">
      <dgm:prSet presAssocID="{B5B45D3C-4FC2-40D5-88CE-4DD211609F67}" presName="parentText" presStyleLbl="node1" presStyleIdx="0" presStyleCnt="3" custScaleY="24456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E3A4F-F4A6-4683-979B-231F5EEE0222}" type="pres">
      <dgm:prSet presAssocID="{B5B45D3C-4FC2-40D5-88CE-4DD211609F67}" presName="negativeSpace" presStyleCnt="0"/>
      <dgm:spPr/>
    </dgm:pt>
    <dgm:pt modelId="{769C68F9-6C9F-421D-AEAA-A976AC0E9A6E}" type="pres">
      <dgm:prSet presAssocID="{B5B45D3C-4FC2-40D5-88CE-4DD211609F67}" presName="childText" presStyleLbl="conFgAcc1" presStyleIdx="0" presStyleCnt="3">
        <dgm:presLayoutVars>
          <dgm:bulletEnabled val="1"/>
        </dgm:presLayoutVars>
      </dgm:prSet>
      <dgm:spPr/>
    </dgm:pt>
    <dgm:pt modelId="{2F278AB1-55A3-43F5-8554-406A67831064}" type="pres">
      <dgm:prSet presAssocID="{60DAB1DE-DBF4-436B-980B-2057EC42011D}" presName="spaceBetweenRectangles" presStyleCnt="0"/>
      <dgm:spPr/>
    </dgm:pt>
    <dgm:pt modelId="{B875A803-4BD0-4107-B2B3-47B8857FDA07}" type="pres">
      <dgm:prSet presAssocID="{DF49E8A3-99ED-4441-B331-ADE9D96BC71E}" presName="parentLin" presStyleCnt="0"/>
      <dgm:spPr/>
    </dgm:pt>
    <dgm:pt modelId="{E9B5C18C-5DE5-490A-B7AE-2AC90FF863C0}" type="pres">
      <dgm:prSet presAssocID="{DF49E8A3-99ED-4441-B331-ADE9D96BC71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D949FDCA-684C-48D3-94D2-C707B9E3DFD4}" type="pres">
      <dgm:prSet presAssocID="{DF49E8A3-99ED-4441-B331-ADE9D96BC71E}" presName="parentText" presStyleLbl="node1" presStyleIdx="1" presStyleCnt="3" custScaleY="2575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168381-9EED-4DFF-81E8-1BDFC388812A}" type="pres">
      <dgm:prSet presAssocID="{DF49E8A3-99ED-4441-B331-ADE9D96BC71E}" presName="negativeSpace" presStyleCnt="0"/>
      <dgm:spPr/>
    </dgm:pt>
    <dgm:pt modelId="{D24E5BE8-E14E-4E23-8C0F-CD94BB8E046F}" type="pres">
      <dgm:prSet presAssocID="{DF49E8A3-99ED-4441-B331-ADE9D96BC71E}" presName="childText" presStyleLbl="conFgAcc1" presStyleIdx="1" presStyleCnt="3">
        <dgm:presLayoutVars>
          <dgm:bulletEnabled val="1"/>
        </dgm:presLayoutVars>
      </dgm:prSet>
      <dgm:spPr/>
    </dgm:pt>
    <dgm:pt modelId="{0C0C19EB-37F1-418C-B287-E25D79395172}" type="pres">
      <dgm:prSet presAssocID="{99061ABB-1B4B-4B79-8F45-C2D449AC32D1}" presName="spaceBetweenRectangles" presStyleCnt="0"/>
      <dgm:spPr/>
    </dgm:pt>
    <dgm:pt modelId="{5FFF9F28-4562-48D1-8875-3D4D7B593C9D}" type="pres">
      <dgm:prSet presAssocID="{88E95432-C56B-472C-919B-96DC3C1B5721}" presName="parentLin" presStyleCnt="0"/>
      <dgm:spPr/>
    </dgm:pt>
    <dgm:pt modelId="{731E1C1B-424D-400C-9DF6-93F7F407932C}" type="pres">
      <dgm:prSet presAssocID="{88E95432-C56B-472C-919B-96DC3C1B5721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3CD8732C-D7DF-4019-89AA-3DD0EA45DBF8}" type="pres">
      <dgm:prSet presAssocID="{88E95432-C56B-472C-919B-96DC3C1B5721}" presName="parentText" presStyleLbl="node1" presStyleIdx="2" presStyleCnt="3" custScaleY="24272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30685A-4B50-45ED-9397-F0A21BE9673C}" type="pres">
      <dgm:prSet presAssocID="{88E95432-C56B-472C-919B-96DC3C1B5721}" presName="negativeSpace" presStyleCnt="0"/>
      <dgm:spPr/>
    </dgm:pt>
    <dgm:pt modelId="{D7020FC9-5E0A-435F-B5B0-8B33FAE5DBEB}" type="pres">
      <dgm:prSet presAssocID="{88E95432-C56B-472C-919B-96DC3C1B572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1988862-5FAF-4051-A3AF-BBA23B45D38B}" srcId="{A31190BB-A690-445E-BB87-07FB774C94B0}" destId="{DF49E8A3-99ED-4441-B331-ADE9D96BC71E}" srcOrd="1" destOrd="0" parTransId="{3BA27942-DC95-4058-9AD6-1AB63A538F2D}" sibTransId="{99061ABB-1B4B-4B79-8F45-C2D449AC32D1}"/>
    <dgm:cxn modelId="{682351A8-5F19-44EE-981B-F797066F4F64}" type="presOf" srcId="{A31190BB-A690-445E-BB87-07FB774C94B0}" destId="{7AFC7987-5EF1-49A0-AC07-F387EBFD7730}" srcOrd="0" destOrd="0" presId="urn:microsoft.com/office/officeart/2005/8/layout/list1"/>
    <dgm:cxn modelId="{5DFC7238-11D9-4097-9C63-5388AE972DDF}" type="presOf" srcId="{DF49E8A3-99ED-4441-B331-ADE9D96BC71E}" destId="{D949FDCA-684C-48D3-94D2-C707B9E3DFD4}" srcOrd="1" destOrd="0" presId="urn:microsoft.com/office/officeart/2005/8/layout/list1"/>
    <dgm:cxn modelId="{D4786B98-64FD-4A71-A7DC-A10A378484CE}" type="presOf" srcId="{88E95432-C56B-472C-919B-96DC3C1B5721}" destId="{3CD8732C-D7DF-4019-89AA-3DD0EA45DBF8}" srcOrd="1" destOrd="0" presId="urn:microsoft.com/office/officeart/2005/8/layout/list1"/>
    <dgm:cxn modelId="{8623EE02-0E9C-49B5-9C36-76EA6ABF649E}" srcId="{A31190BB-A690-445E-BB87-07FB774C94B0}" destId="{B5B45D3C-4FC2-40D5-88CE-4DD211609F67}" srcOrd="0" destOrd="0" parTransId="{0816F2CA-FD78-4BE7-BD34-19D22DE94F71}" sibTransId="{60DAB1DE-DBF4-436B-980B-2057EC42011D}"/>
    <dgm:cxn modelId="{62302626-0FFA-4BBE-A12C-A48F0A2CE32B}" srcId="{A31190BB-A690-445E-BB87-07FB774C94B0}" destId="{88E95432-C56B-472C-919B-96DC3C1B5721}" srcOrd="2" destOrd="0" parTransId="{8B8FEC6C-714B-4993-9C22-171701E85547}" sibTransId="{F29B9ED3-573D-4241-92DC-49AE50AF7B28}"/>
    <dgm:cxn modelId="{1B7CD62D-A6F6-4FB4-A5F6-3D4BB6D42860}" type="presOf" srcId="{88E95432-C56B-472C-919B-96DC3C1B5721}" destId="{731E1C1B-424D-400C-9DF6-93F7F407932C}" srcOrd="0" destOrd="0" presId="urn:microsoft.com/office/officeart/2005/8/layout/list1"/>
    <dgm:cxn modelId="{14E0C472-C175-4F37-8842-42D3AEB65F4F}" type="presOf" srcId="{DF49E8A3-99ED-4441-B331-ADE9D96BC71E}" destId="{E9B5C18C-5DE5-490A-B7AE-2AC90FF863C0}" srcOrd="0" destOrd="0" presId="urn:microsoft.com/office/officeart/2005/8/layout/list1"/>
    <dgm:cxn modelId="{0108F367-2D6C-40B1-861C-53396C9D3CE4}" type="presOf" srcId="{B5B45D3C-4FC2-40D5-88CE-4DD211609F67}" destId="{FFAD78DB-4229-4DD2-A578-02E385CAD866}" srcOrd="0" destOrd="0" presId="urn:microsoft.com/office/officeart/2005/8/layout/list1"/>
    <dgm:cxn modelId="{4F9957B7-B0C4-48D0-8151-AA2D5014304C}" type="presOf" srcId="{B5B45D3C-4FC2-40D5-88CE-4DD211609F67}" destId="{572122F9-9FA3-4A9E-B154-B5ACF25C32E3}" srcOrd="1" destOrd="0" presId="urn:microsoft.com/office/officeart/2005/8/layout/list1"/>
    <dgm:cxn modelId="{F270BCDD-94D6-4328-8E96-58933EA3D34D}" type="presParOf" srcId="{7AFC7987-5EF1-49A0-AC07-F387EBFD7730}" destId="{54655027-7FA7-4648-B47B-9346060EF7E7}" srcOrd="0" destOrd="0" presId="urn:microsoft.com/office/officeart/2005/8/layout/list1"/>
    <dgm:cxn modelId="{FCEA0EBC-F06A-41FF-AAE6-30D9BFB78A9A}" type="presParOf" srcId="{54655027-7FA7-4648-B47B-9346060EF7E7}" destId="{FFAD78DB-4229-4DD2-A578-02E385CAD866}" srcOrd="0" destOrd="0" presId="urn:microsoft.com/office/officeart/2005/8/layout/list1"/>
    <dgm:cxn modelId="{CD48F02D-D53F-4145-B9D1-86CFAC9A83B0}" type="presParOf" srcId="{54655027-7FA7-4648-B47B-9346060EF7E7}" destId="{572122F9-9FA3-4A9E-B154-B5ACF25C32E3}" srcOrd="1" destOrd="0" presId="urn:microsoft.com/office/officeart/2005/8/layout/list1"/>
    <dgm:cxn modelId="{AB1E6ABE-BEAE-4597-9B0D-F18AAFD964C9}" type="presParOf" srcId="{7AFC7987-5EF1-49A0-AC07-F387EBFD7730}" destId="{018E3A4F-F4A6-4683-979B-231F5EEE0222}" srcOrd="1" destOrd="0" presId="urn:microsoft.com/office/officeart/2005/8/layout/list1"/>
    <dgm:cxn modelId="{A644C448-D99D-43CD-A9FC-ACFA8DC41128}" type="presParOf" srcId="{7AFC7987-5EF1-49A0-AC07-F387EBFD7730}" destId="{769C68F9-6C9F-421D-AEAA-A976AC0E9A6E}" srcOrd="2" destOrd="0" presId="urn:microsoft.com/office/officeart/2005/8/layout/list1"/>
    <dgm:cxn modelId="{1BDB1B6B-78E4-4FF6-8DFA-8D1E8CF5B42D}" type="presParOf" srcId="{7AFC7987-5EF1-49A0-AC07-F387EBFD7730}" destId="{2F278AB1-55A3-43F5-8554-406A67831064}" srcOrd="3" destOrd="0" presId="urn:microsoft.com/office/officeart/2005/8/layout/list1"/>
    <dgm:cxn modelId="{4EF98E0A-B1D7-497C-B92D-91931D3E1024}" type="presParOf" srcId="{7AFC7987-5EF1-49A0-AC07-F387EBFD7730}" destId="{B875A803-4BD0-4107-B2B3-47B8857FDA07}" srcOrd="4" destOrd="0" presId="urn:microsoft.com/office/officeart/2005/8/layout/list1"/>
    <dgm:cxn modelId="{E1601432-ED8E-4BAD-AAE2-B8414719BE46}" type="presParOf" srcId="{B875A803-4BD0-4107-B2B3-47B8857FDA07}" destId="{E9B5C18C-5DE5-490A-B7AE-2AC90FF863C0}" srcOrd="0" destOrd="0" presId="urn:microsoft.com/office/officeart/2005/8/layout/list1"/>
    <dgm:cxn modelId="{F9F1C2F6-905B-4DF4-992A-8B5B0649F134}" type="presParOf" srcId="{B875A803-4BD0-4107-B2B3-47B8857FDA07}" destId="{D949FDCA-684C-48D3-94D2-C707B9E3DFD4}" srcOrd="1" destOrd="0" presId="urn:microsoft.com/office/officeart/2005/8/layout/list1"/>
    <dgm:cxn modelId="{8218EC73-FB64-4E4C-814C-75A2A3AF2B45}" type="presParOf" srcId="{7AFC7987-5EF1-49A0-AC07-F387EBFD7730}" destId="{07168381-9EED-4DFF-81E8-1BDFC388812A}" srcOrd="5" destOrd="0" presId="urn:microsoft.com/office/officeart/2005/8/layout/list1"/>
    <dgm:cxn modelId="{E7A899A0-11F0-44FE-8EEF-E9E27FB9AA3A}" type="presParOf" srcId="{7AFC7987-5EF1-49A0-AC07-F387EBFD7730}" destId="{D24E5BE8-E14E-4E23-8C0F-CD94BB8E046F}" srcOrd="6" destOrd="0" presId="urn:microsoft.com/office/officeart/2005/8/layout/list1"/>
    <dgm:cxn modelId="{C60895B3-8AEA-4F7B-8AA7-A086954AECEC}" type="presParOf" srcId="{7AFC7987-5EF1-49A0-AC07-F387EBFD7730}" destId="{0C0C19EB-37F1-418C-B287-E25D79395172}" srcOrd="7" destOrd="0" presId="urn:microsoft.com/office/officeart/2005/8/layout/list1"/>
    <dgm:cxn modelId="{10103E22-9F07-4F22-AD6E-74F8E41292C1}" type="presParOf" srcId="{7AFC7987-5EF1-49A0-AC07-F387EBFD7730}" destId="{5FFF9F28-4562-48D1-8875-3D4D7B593C9D}" srcOrd="8" destOrd="0" presId="urn:microsoft.com/office/officeart/2005/8/layout/list1"/>
    <dgm:cxn modelId="{C96E4090-A752-42BE-8D76-99DBB0FF599B}" type="presParOf" srcId="{5FFF9F28-4562-48D1-8875-3D4D7B593C9D}" destId="{731E1C1B-424D-400C-9DF6-93F7F407932C}" srcOrd="0" destOrd="0" presId="urn:microsoft.com/office/officeart/2005/8/layout/list1"/>
    <dgm:cxn modelId="{C9F57F0F-017E-482C-8D86-85BA6730BB29}" type="presParOf" srcId="{5FFF9F28-4562-48D1-8875-3D4D7B593C9D}" destId="{3CD8732C-D7DF-4019-89AA-3DD0EA45DBF8}" srcOrd="1" destOrd="0" presId="urn:microsoft.com/office/officeart/2005/8/layout/list1"/>
    <dgm:cxn modelId="{6C9DFA93-EBE7-4B30-B948-22482FA160FD}" type="presParOf" srcId="{7AFC7987-5EF1-49A0-AC07-F387EBFD7730}" destId="{F530685A-4B50-45ED-9397-F0A21BE9673C}" srcOrd="9" destOrd="0" presId="urn:microsoft.com/office/officeart/2005/8/layout/list1"/>
    <dgm:cxn modelId="{EB791B55-C8CC-43F2-9096-48BF3BD3B9FF}" type="presParOf" srcId="{7AFC7987-5EF1-49A0-AC07-F387EBFD7730}" destId="{D7020FC9-5E0A-435F-B5B0-8B33FAE5DB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31190BB-A690-445E-BB87-07FB774C94B0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5B45D3C-4FC2-40D5-88CE-4DD211609F67}">
      <dgm:prSet phldrT="[Tekst]" custT="1"/>
      <dgm:spPr/>
      <dgm:t>
        <a:bodyPr/>
        <a:lstStyle/>
        <a:p>
          <a:r>
            <a:rPr lang="pl-PL" sz="2400" dirty="0" smtClean="0"/>
            <a:t>- Kara a cechy naruszenia: istota naruszenia, znaczenie gospodarcze dla przedsiębiorcy</a:t>
          </a:r>
          <a:endParaRPr lang="pl-PL" sz="2400" dirty="0"/>
        </a:p>
      </dgm:t>
    </dgm:pt>
    <dgm:pt modelId="{0816F2CA-FD78-4BE7-BD34-19D22DE94F71}" type="parTrans" cxnId="{8623EE02-0E9C-49B5-9C36-76EA6ABF649E}">
      <dgm:prSet/>
      <dgm:spPr/>
      <dgm:t>
        <a:bodyPr/>
        <a:lstStyle/>
        <a:p>
          <a:endParaRPr lang="pl-PL"/>
        </a:p>
      </dgm:t>
    </dgm:pt>
    <dgm:pt modelId="{60DAB1DE-DBF4-436B-980B-2057EC42011D}" type="sibTrans" cxnId="{8623EE02-0E9C-49B5-9C36-76EA6ABF649E}">
      <dgm:prSet/>
      <dgm:spPr/>
      <dgm:t>
        <a:bodyPr/>
        <a:lstStyle/>
        <a:p>
          <a:endParaRPr lang="pl-PL"/>
        </a:p>
      </dgm:t>
    </dgm:pt>
    <dgm:pt modelId="{DF49E8A3-99ED-4441-B331-ADE9D96BC71E}">
      <dgm:prSet phldrT="[Tekst]" custT="1"/>
      <dgm:spPr/>
      <dgm:t>
        <a:bodyPr/>
        <a:lstStyle/>
        <a:p>
          <a:r>
            <a:rPr lang="pl-PL" sz="2400" dirty="0" smtClean="0"/>
            <a:t>- Kara a skutek naruszenia</a:t>
          </a:r>
          <a:endParaRPr lang="pl-PL" sz="2400" dirty="0"/>
        </a:p>
      </dgm:t>
    </dgm:pt>
    <dgm:pt modelId="{3BA27942-DC95-4058-9AD6-1AB63A538F2D}" type="parTrans" cxnId="{41988862-5FAF-4051-A3AF-BBA23B45D38B}">
      <dgm:prSet/>
      <dgm:spPr/>
      <dgm:t>
        <a:bodyPr/>
        <a:lstStyle/>
        <a:p>
          <a:endParaRPr lang="pl-PL"/>
        </a:p>
      </dgm:t>
    </dgm:pt>
    <dgm:pt modelId="{99061ABB-1B4B-4B79-8F45-C2D449AC32D1}" type="sibTrans" cxnId="{41988862-5FAF-4051-A3AF-BBA23B45D38B}">
      <dgm:prSet/>
      <dgm:spPr/>
      <dgm:t>
        <a:bodyPr/>
        <a:lstStyle/>
        <a:p>
          <a:endParaRPr lang="pl-PL"/>
        </a:p>
      </dgm:t>
    </dgm:pt>
    <dgm:pt modelId="{88E95432-C56B-472C-919B-96DC3C1B5721}">
      <dgm:prSet phldrT="[Tekst]" custT="1"/>
      <dgm:spPr/>
      <dgm:t>
        <a:bodyPr/>
        <a:lstStyle/>
        <a:p>
          <a:endParaRPr lang="pl-PL" sz="700" dirty="0" smtClean="0"/>
        </a:p>
        <a:p>
          <a:r>
            <a:rPr lang="pl-PL" sz="2400" dirty="0" smtClean="0"/>
            <a:t>- Podobne kary za podobne naruszenia </a:t>
          </a:r>
        </a:p>
        <a:p>
          <a:r>
            <a:rPr lang="pl-PL" sz="700" dirty="0" smtClean="0"/>
            <a:t>     </a:t>
          </a:r>
          <a:endParaRPr lang="pl-PL" sz="700" dirty="0"/>
        </a:p>
      </dgm:t>
    </dgm:pt>
    <dgm:pt modelId="{8B8FEC6C-714B-4993-9C22-171701E85547}" type="parTrans" cxnId="{62302626-0FFA-4BBE-A12C-A48F0A2CE32B}">
      <dgm:prSet/>
      <dgm:spPr/>
      <dgm:t>
        <a:bodyPr/>
        <a:lstStyle/>
        <a:p>
          <a:endParaRPr lang="pl-PL"/>
        </a:p>
      </dgm:t>
    </dgm:pt>
    <dgm:pt modelId="{F29B9ED3-573D-4241-92DC-49AE50AF7B28}" type="sibTrans" cxnId="{62302626-0FFA-4BBE-A12C-A48F0A2CE32B}">
      <dgm:prSet/>
      <dgm:spPr/>
      <dgm:t>
        <a:bodyPr/>
        <a:lstStyle/>
        <a:p>
          <a:endParaRPr lang="pl-PL"/>
        </a:p>
      </dgm:t>
    </dgm:pt>
    <dgm:pt modelId="{3019EC46-0318-4E7A-822D-D3259FF8D615}">
      <dgm:prSet phldrT="[Tekst]" custT="1"/>
      <dgm:spPr/>
      <dgm:t>
        <a:bodyPr/>
        <a:lstStyle/>
        <a:p>
          <a:endParaRPr lang="pl-PL" sz="700" dirty="0" smtClean="0"/>
        </a:p>
        <a:p>
          <a:r>
            <a:rPr lang="pl-PL" sz="2400" dirty="0" smtClean="0"/>
            <a:t>- Kara za naruszenie proceduralne i naruszenie materialnoprawne</a:t>
          </a:r>
        </a:p>
        <a:p>
          <a:r>
            <a:rPr lang="pl-PL" sz="700" dirty="0" smtClean="0"/>
            <a:t>     </a:t>
          </a:r>
          <a:endParaRPr lang="pl-PL" sz="700" dirty="0"/>
        </a:p>
      </dgm:t>
    </dgm:pt>
    <dgm:pt modelId="{E21F1D71-BC0E-44B8-9311-251CE6B3B764}" type="parTrans" cxnId="{94FD9EDB-D52E-4A60-85EB-53A5141FDA85}">
      <dgm:prSet/>
      <dgm:spPr/>
      <dgm:t>
        <a:bodyPr/>
        <a:lstStyle/>
        <a:p>
          <a:endParaRPr lang="pl-PL"/>
        </a:p>
      </dgm:t>
    </dgm:pt>
    <dgm:pt modelId="{721D4653-E179-4DB5-ADCE-6368D860FC97}" type="sibTrans" cxnId="{94FD9EDB-D52E-4A60-85EB-53A5141FDA85}">
      <dgm:prSet/>
      <dgm:spPr/>
      <dgm:t>
        <a:bodyPr/>
        <a:lstStyle/>
        <a:p>
          <a:endParaRPr lang="pl-PL"/>
        </a:p>
      </dgm:t>
    </dgm:pt>
    <dgm:pt modelId="{718E5829-48AA-4381-8A73-3D7C6AF92AA6}">
      <dgm:prSet phldrT="[Tekst]" custT="1"/>
      <dgm:spPr/>
      <dgm:t>
        <a:bodyPr/>
        <a:lstStyle/>
        <a:p>
          <a:endParaRPr lang="pl-PL" sz="800" dirty="0" smtClean="0"/>
        </a:p>
        <a:p>
          <a:r>
            <a:rPr lang="pl-PL" sz="2400" dirty="0" smtClean="0"/>
            <a:t>- Kary „minimalne” i kary „szczególnie zaostrzone”</a:t>
          </a:r>
        </a:p>
        <a:p>
          <a:r>
            <a:rPr lang="pl-PL" sz="800" dirty="0" smtClean="0"/>
            <a:t>     </a:t>
          </a:r>
          <a:endParaRPr lang="pl-PL" sz="800" dirty="0"/>
        </a:p>
      </dgm:t>
    </dgm:pt>
    <dgm:pt modelId="{021FBEF0-E705-47BC-A28E-07D06C6B745C}" type="parTrans" cxnId="{606F06DD-1721-4189-A52A-A95BEB19FE7B}">
      <dgm:prSet/>
      <dgm:spPr/>
      <dgm:t>
        <a:bodyPr/>
        <a:lstStyle/>
        <a:p>
          <a:endParaRPr lang="pl-PL"/>
        </a:p>
      </dgm:t>
    </dgm:pt>
    <dgm:pt modelId="{7C294C71-24B5-4C8A-BDAD-E538DE46FD5C}" type="sibTrans" cxnId="{606F06DD-1721-4189-A52A-A95BEB19FE7B}">
      <dgm:prSet/>
      <dgm:spPr/>
      <dgm:t>
        <a:bodyPr/>
        <a:lstStyle/>
        <a:p>
          <a:endParaRPr lang="pl-PL"/>
        </a:p>
      </dgm:t>
    </dgm:pt>
    <dgm:pt modelId="{172E2297-9437-4A8C-A0E6-CF5972A13CFE}" type="pres">
      <dgm:prSet presAssocID="{A31190BB-A690-445E-BB87-07FB774C94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1595E89-C17F-4C90-BBB0-D5B3185C7998}" type="pres">
      <dgm:prSet presAssocID="{B5B45D3C-4FC2-40D5-88CE-4DD211609F6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04DA08-7D81-4046-89D6-325BA6F039DC}" type="pres">
      <dgm:prSet presAssocID="{60DAB1DE-DBF4-436B-980B-2057EC42011D}" presName="spacer" presStyleCnt="0"/>
      <dgm:spPr/>
    </dgm:pt>
    <dgm:pt modelId="{8CC79B84-96C2-44DD-A6F1-0004E4210F6C}" type="pres">
      <dgm:prSet presAssocID="{DF49E8A3-99ED-4441-B331-ADE9D96BC71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37E318-7D1E-4D09-AF60-16AF3CEF899D}" type="pres">
      <dgm:prSet presAssocID="{99061ABB-1B4B-4B79-8F45-C2D449AC32D1}" presName="spacer" presStyleCnt="0"/>
      <dgm:spPr/>
    </dgm:pt>
    <dgm:pt modelId="{FC5DE49A-2241-4241-BBDD-F790CB3B956D}" type="pres">
      <dgm:prSet presAssocID="{88E95432-C56B-472C-919B-96DC3C1B572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DDC592-ECCE-437B-AEB2-F0BF7FC7ED4F}" type="pres">
      <dgm:prSet presAssocID="{F29B9ED3-573D-4241-92DC-49AE50AF7B28}" presName="spacer" presStyleCnt="0"/>
      <dgm:spPr/>
    </dgm:pt>
    <dgm:pt modelId="{22F550B3-5860-406A-8DB3-94E5E21FECF3}" type="pres">
      <dgm:prSet presAssocID="{3019EC46-0318-4E7A-822D-D3259FF8D61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5B00FE-EC6D-4E09-97D3-6C9D8C74BD3B}" type="pres">
      <dgm:prSet presAssocID="{721D4653-E179-4DB5-ADCE-6368D860FC97}" presName="spacer" presStyleCnt="0"/>
      <dgm:spPr/>
    </dgm:pt>
    <dgm:pt modelId="{C365A8C1-48D3-4B61-A19A-F6EDF0033C20}" type="pres">
      <dgm:prSet presAssocID="{718E5829-48AA-4381-8A73-3D7C6AF92AA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0ABA12-1FAA-436E-B236-C0AC36A4BD0C}" type="presOf" srcId="{88E95432-C56B-472C-919B-96DC3C1B5721}" destId="{FC5DE49A-2241-4241-BBDD-F790CB3B956D}" srcOrd="0" destOrd="0" presId="urn:microsoft.com/office/officeart/2005/8/layout/vList2"/>
    <dgm:cxn modelId="{1503EC92-E342-48F4-B8B1-B0D8BD6A417D}" type="presOf" srcId="{3019EC46-0318-4E7A-822D-D3259FF8D615}" destId="{22F550B3-5860-406A-8DB3-94E5E21FECF3}" srcOrd="0" destOrd="0" presId="urn:microsoft.com/office/officeart/2005/8/layout/vList2"/>
    <dgm:cxn modelId="{0E59F43E-71C7-4839-B7BA-FC52B55E3237}" type="presOf" srcId="{DF49E8A3-99ED-4441-B331-ADE9D96BC71E}" destId="{8CC79B84-96C2-44DD-A6F1-0004E4210F6C}" srcOrd="0" destOrd="0" presId="urn:microsoft.com/office/officeart/2005/8/layout/vList2"/>
    <dgm:cxn modelId="{94FD9EDB-D52E-4A60-85EB-53A5141FDA85}" srcId="{A31190BB-A690-445E-BB87-07FB774C94B0}" destId="{3019EC46-0318-4E7A-822D-D3259FF8D615}" srcOrd="3" destOrd="0" parTransId="{E21F1D71-BC0E-44B8-9311-251CE6B3B764}" sibTransId="{721D4653-E179-4DB5-ADCE-6368D860FC97}"/>
    <dgm:cxn modelId="{606F06DD-1721-4189-A52A-A95BEB19FE7B}" srcId="{A31190BB-A690-445E-BB87-07FB774C94B0}" destId="{718E5829-48AA-4381-8A73-3D7C6AF92AA6}" srcOrd="4" destOrd="0" parTransId="{021FBEF0-E705-47BC-A28E-07D06C6B745C}" sibTransId="{7C294C71-24B5-4C8A-BDAD-E538DE46FD5C}"/>
    <dgm:cxn modelId="{8C1842FC-5B52-451D-BDE0-B2C5EE49166F}" type="presOf" srcId="{A31190BB-A690-445E-BB87-07FB774C94B0}" destId="{172E2297-9437-4A8C-A0E6-CF5972A13CFE}" srcOrd="0" destOrd="0" presId="urn:microsoft.com/office/officeart/2005/8/layout/vList2"/>
    <dgm:cxn modelId="{8623EE02-0E9C-49B5-9C36-76EA6ABF649E}" srcId="{A31190BB-A690-445E-BB87-07FB774C94B0}" destId="{B5B45D3C-4FC2-40D5-88CE-4DD211609F67}" srcOrd="0" destOrd="0" parTransId="{0816F2CA-FD78-4BE7-BD34-19D22DE94F71}" sibTransId="{60DAB1DE-DBF4-436B-980B-2057EC42011D}"/>
    <dgm:cxn modelId="{D03ABC12-0350-4751-8DF9-835BCDFE0EA7}" type="presOf" srcId="{718E5829-48AA-4381-8A73-3D7C6AF92AA6}" destId="{C365A8C1-48D3-4B61-A19A-F6EDF0033C20}" srcOrd="0" destOrd="0" presId="urn:microsoft.com/office/officeart/2005/8/layout/vList2"/>
    <dgm:cxn modelId="{62302626-0FFA-4BBE-A12C-A48F0A2CE32B}" srcId="{A31190BB-A690-445E-BB87-07FB774C94B0}" destId="{88E95432-C56B-472C-919B-96DC3C1B5721}" srcOrd="2" destOrd="0" parTransId="{8B8FEC6C-714B-4993-9C22-171701E85547}" sibTransId="{F29B9ED3-573D-4241-92DC-49AE50AF7B28}"/>
    <dgm:cxn modelId="{1C3A060F-E474-4608-B263-08F6925AF1C4}" type="presOf" srcId="{B5B45D3C-4FC2-40D5-88CE-4DD211609F67}" destId="{41595E89-C17F-4C90-BBB0-D5B3185C7998}" srcOrd="0" destOrd="0" presId="urn:microsoft.com/office/officeart/2005/8/layout/vList2"/>
    <dgm:cxn modelId="{41988862-5FAF-4051-A3AF-BBA23B45D38B}" srcId="{A31190BB-A690-445E-BB87-07FB774C94B0}" destId="{DF49E8A3-99ED-4441-B331-ADE9D96BC71E}" srcOrd="1" destOrd="0" parTransId="{3BA27942-DC95-4058-9AD6-1AB63A538F2D}" sibTransId="{99061ABB-1B4B-4B79-8F45-C2D449AC32D1}"/>
    <dgm:cxn modelId="{10F13D5C-D232-4CD2-B856-BEF61EF0361D}" type="presParOf" srcId="{172E2297-9437-4A8C-A0E6-CF5972A13CFE}" destId="{41595E89-C17F-4C90-BBB0-D5B3185C7998}" srcOrd="0" destOrd="0" presId="urn:microsoft.com/office/officeart/2005/8/layout/vList2"/>
    <dgm:cxn modelId="{E803A36B-403B-4F09-96A3-FD7C3D04929C}" type="presParOf" srcId="{172E2297-9437-4A8C-A0E6-CF5972A13CFE}" destId="{4E04DA08-7D81-4046-89D6-325BA6F039DC}" srcOrd="1" destOrd="0" presId="urn:microsoft.com/office/officeart/2005/8/layout/vList2"/>
    <dgm:cxn modelId="{C108EB67-02FC-4A1B-B8FE-2DD570573099}" type="presParOf" srcId="{172E2297-9437-4A8C-A0E6-CF5972A13CFE}" destId="{8CC79B84-96C2-44DD-A6F1-0004E4210F6C}" srcOrd="2" destOrd="0" presId="urn:microsoft.com/office/officeart/2005/8/layout/vList2"/>
    <dgm:cxn modelId="{B8D44D4F-DCFA-4132-883E-CAB0F679C54A}" type="presParOf" srcId="{172E2297-9437-4A8C-A0E6-CF5972A13CFE}" destId="{5337E318-7D1E-4D09-AF60-16AF3CEF899D}" srcOrd="3" destOrd="0" presId="urn:microsoft.com/office/officeart/2005/8/layout/vList2"/>
    <dgm:cxn modelId="{5E7D78F3-2C94-476C-AADA-28BF3CBC9FF0}" type="presParOf" srcId="{172E2297-9437-4A8C-A0E6-CF5972A13CFE}" destId="{FC5DE49A-2241-4241-BBDD-F790CB3B956D}" srcOrd="4" destOrd="0" presId="urn:microsoft.com/office/officeart/2005/8/layout/vList2"/>
    <dgm:cxn modelId="{E9AD5011-D34C-46AD-B058-F48A40EBB27F}" type="presParOf" srcId="{172E2297-9437-4A8C-A0E6-CF5972A13CFE}" destId="{C6DDC592-ECCE-437B-AEB2-F0BF7FC7ED4F}" srcOrd="5" destOrd="0" presId="urn:microsoft.com/office/officeart/2005/8/layout/vList2"/>
    <dgm:cxn modelId="{4B4E2EFD-03C3-499A-A6E2-0ED5FDE29682}" type="presParOf" srcId="{172E2297-9437-4A8C-A0E6-CF5972A13CFE}" destId="{22F550B3-5860-406A-8DB3-94E5E21FECF3}" srcOrd="6" destOrd="0" presId="urn:microsoft.com/office/officeart/2005/8/layout/vList2"/>
    <dgm:cxn modelId="{497DE688-1347-49DD-8D51-B436785633F2}" type="presParOf" srcId="{172E2297-9437-4A8C-A0E6-CF5972A13CFE}" destId="{CA5B00FE-EC6D-4E09-97D3-6C9D8C74BD3B}" srcOrd="7" destOrd="0" presId="urn:microsoft.com/office/officeart/2005/8/layout/vList2"/>
    <dgm:cxn modelId="{802E7376-E9FE-4740-99DB-BD2F0D41B28A}" type="presParOf" srcId="{172E2297-9437-4A8C-A0E6-CF5972A13CFE}" destId="{C365A8C1-48D3-4B61-A19A-F6EDF0033C2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57F77B-1135-4742-B3FC-0C964709C8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8DFD1D5-FAE5-4475-ADF6-B4A5C4DDE3ED}">
      <dgm:prSet phldrT="[Tekst]"/>
      <dgm:spPr/>
      <dgm:t>
        <a:bodyPr/>
        <a:lstStyle/>
        <a:p>
          <a:r>
            <a:rPr lang="pl-PL" dirty="0" smtClean="0"/>
            <a:t>Sankcje restytucyjne</a:t>
          </a:r>
          <a:endParaRPr lang="pl-PL" dirty="0"/>
        </a:p>
      </dgm:t>
    </dgm:pt>
    <dgm:pt modelId="{FCE6DEA8-9F1E-4A07-997D-DA8554E29920}" type="parTrans" cxnId="{B13B0F71-A63E-4D06-B8EE-E8F81608B4F5}">
      <dgm:prSet/>
      <dgm:spPr/>
      <dgm:t>
        <a:bodyPr/>
        <a:lstStyle/>
        <a:p>
          <a:endParaRPr lang="pl-PL"/>
        </a:p>
      </dgm:t>
    </dgm:pt>
    <dgm:pt modelId="{DE8D8609-F472-42FC-B0EC-8277A1C6E326}" type="sibTrans" cxnId="{B13B0F71-A63E-4D06-B8EE-E8F81608B4F5}">
      <dgm:prSet/>
      <dgm:spPr/>
      <dgm:t>
        <a:bodyPr/>
        <a:lstStyle/>
        <a:p>
          <a:endParaRPr lang="pl-PL"/>
        </a:p>
      </dgm:t>
    </dgm:pt>
    <dgm:pt modelId="{3192C8AA-A7EB-4E90-BCCB-9C129FF3B432}">
      <dgm:prSet phldrT="[Tekst]" custT="1"/>
      <dgm:spPr/>
      <dgm:t>
        <a:bodyPr/>
        <a:lstStyle/>
        <a:p>
          <a:r>
            <a:rPr lang="pl-PL" sz="1400" dirty="0" smtClean="0"/>
            <a:t>nieważność </a:t>
          </a:r>
          <a:endParaRPr lang="pl-PL" sz="1400" dirty="0"/>
        </a:p>
      </dgm:t>
    </dgm:pt>
    <dgm:pt modelId="{E2F95DF4-F0A9-4879-B3FE-3849D1541407}" type="parTrans" cxnId="{1B822397-288A-4F2E-8444-12B2E3AAB6B1}">
      <dgm:prSet/>
      <dgm:spPr/>
      <dgm:t>
        <a:bodyPr/>
        <a:lstStyle/>
        <a:p>
          <a:endParaRPr lang="pl-PL"/>
        </a:p>
      </dgm:t>
    </dgm:pt>
    <dgm:pt modelId="{DF1D2BFB-35C7-4585-84A6-7A2C5D11771B}" type="sibTrans" cxnId="{1B822397-288A-4F2E-8444-12B2E3AAB6B1}">
      <dgm:prSet/>
      <dgm:spPr/>
      <dgm:t>
        <a:bodyPr/>
        <a:lstStyle/>
        <a:p>
          <a:endParaRPr lang="pl-PL"/>
        </a:p>
      </dgm:t>
    </dgm:pt>
    <dgm:pt modelId="{8D98088E-BD55-4162-BA9A-C24824FE1AB0}">
      <dgm:prSet phldrT="[Tekst]" custT="1"/>
      <dgm:spPr/>
      <dgm:t>
        <a:bodyPr/>
        <a:lstStyle/>
        <a:p>
          <a:r>
            <a:rPr lang="pl-PL" sz="1400" dirty="0" smtClean="0"/>
            <a:t>odszkodowanie</a:t>
          </a:r>
          <a:endParaRPr lang="pl-PL" sz="1400" dirty="0"/>
        </a:p>
      </dgm:t>
    </dgm:pt>
    <dgm:pt modelId="{CE8F4E0A-E407-414E-BE4C-014A4BC104C6}" type="parTrans" cxnId="{D0E50D21-FF1A-4183-86DD-BE9722D07D99}">
      <dgm:prSet/>
      <dgm:spPr/>
      <dgm:t>
        <a:bodyPr/>
        <a:lstStyle/>
        <a:p>
          <a:endParaRPr lang="pl-PL"/>
        </a:p>
      </dgm:t>
    </dgm:pt>
    <dgm:pt modelId="{B9ACEB81-B61E-4E7D-A110-90AB0D6D074C}" type="sibTrans" cxnId="{D0E50D21-FF1A-4183-86DD-BE9722D07D99}">
      <dgm:prSet/>
      <dgm:spPr/>
      <dgm:t>
        <a:bodyPr/>
        <a:lstStyle/>
        <a:p>
          <a:endParaRPr lang="pl-PL"/>
        </a:p>
      </dgm:t>
    </dgm:pt>
    <dgm:pt modelId="{DD199EFE-56D3-4DD3-B9E8-DB5EF3AFEB38}">
      <dgm:prSet phldrT="[Tekst]"/>
      <dgm:spPr/>
      <dgm:t>
        <a:bodyPr/>
        <a:lstStyle/>
        <a:p>
          <a:r>
            <a:rPr lang="pl-PL" dirty="0" smtClean="0"/>
            <a:t>Sankcje represyjne</a:t>
          </a:r>
          <a:endParaRPr lang="pl-PL" dirty="0"/>
        </a:p>
      </dgm:t>
    </dgm:pt>
    <dgm:pt modelId="{60FD99D6-F062-46BD-A228-836328BCDCA2}" type="parTrans" cxnId="{A07E65BE-3E77-4C68-950D-E01283A23737}">
      <dgm:prSet/>
      <dgm:spPr/>
      <dgm:t>
        <a:bodyPr/>
        <a:lstStyle/>
        <a:p>
          <a:endParaRPr lang="pl-PL"/>
        </a:p>
      </dgm:t>
    </dgm:pt>
    <dgm:pt modelId="{2CE31D69-0399-46C3-8B9B-6EB12F166333}" type="sibTrans" cxnId="{A07E65BE-3E77-4C68-950D-E01283A23737}">
      <dgm:prSet/>
      <dgm:spPr/>
      <dgm:t>
        <a:bodyPr/>
        <a:lstStyle/>
        <a:p>
          <a:endParaRPr lang="pl-PL"/>
        </a:p>
      </dgm:t>
    </dgm:pt>
    <dgm:pt modelId="{9247F50C-FDA8-4D29-A5BD-AA094C9D1D35}">
      <dgm:prSet phldrT="[Tekst]" custT="1"/>
      <dgm:spPr/>
      <dgm:t>
        <a:bodyPr/>
        <a:lstStyle/>
        <a:p>
          <a:r>
            <a:rPr lang="pl-PL" sz="1400" b="1" dirty="0" smtClean="0"/>
            <a:t>kary pieniężne na przedsiębiorców</a:t>
          </a:r>
          <a:endParaRPr lang="pl-PL" sz="1400" b="1" dirty="0"/>
        </a:p>
      </dgm:t>
    </dgm:pt>
    <dgm:pt modelId="{5F521A02-8F2D-4C90-9830-15B9BDC634FC}" type="parTrans" cxnId="{12B1A1BE-950F-40EF-8522-725AE551C8B5}">
      <dgm:prSet/>
      <dgm:spPr/>
      <dgm:t>
        <a:bodyPr/>
        <a:lstStyle/>
        <a:p>
          <a:endParaRPr lang="pl-PL"/>
        </a:p>
      </dgm:t>
    </dgm:pt>
    <dgm:pt modelId="{A748C739-C6B8-4543-8960-58C087A9DA00}" type="sibTrans" cxnId="{12B1A1BE-950F-40EF-8522-725AE551C8B5}">
      <dgm:prSet/>
      <dgm:spPr/>
      <dgm:t>
        <a:bodyPr/>
        <a:lstStyle/>
        <a:p>
          <a:endParaRPr lang="pl-PL"/>
        </a:p>
      </dgm:t>
    </dgm:pt>
    <dgm:pt modelId="{8E6B9E5F-313C-4099-B82D-DD7EAC8C0F5B}">
      <dgm:prSet/>
      <dgm:spPr/>
      <dgm:t>
        <a:bodyPr/>
        <a:lstStyle/>
        <a:p>
          <a:r>
            <a:rPr lang="pl-PL" dirty="0" smtClean="0"/>
            <a:t>Sankcje przymuszające</a:t>
          </a:r>
          <a:endParaRPr lang="pl-PL" dirty="0"/>
        </a:p>
      </dgm:t>
    </dgm:pt>
    <dgm:pt modelId="{75C69252-5CC4-4218-B99C-B396B2491040}" type="parTrans" cxnId="{4AF69F74-A811-42A2-90DE-6F9CAEFA4B0F}">
      <dgm:prSet/>
      <dgm:spPr/>
      <dgm:t>
        <a:bodyPr/>
        <a:lstStyle/>
        <a:p>
          <a:endParaRPr lang="pl-PL"/>
        </a:p>
      </dgm:t>
    </dgm:pt>
    <dgm:pt modelId="{38DEE72C-4941-463C-A26C-9DC554F7CD8E}" type="sibTrans" cxnId="{4AF69F74-A811-42A2-90DE-6F9CAEFA4B0F}">
      <dgm:prSet/>
      <dgm:spPr/>
      <dgm:t>
        <a:bodyPr/>
        <a:lstStyle/>
        <a:p>
          <a:endParaRPr lang="pl-PL"/>
        </a:p>
      </dgm:t>
    </dgm:pt>
    <dgm:pt modelId="{A6F9DA0E-2561-4FAD-A6C6-97B9A00A63F1}">
      <dgm:prSet phldrT="[Tekst]" custT="1"/>
      <dgm:spPr/>
      <dgm:t>
        <a:bodyPr/>
        <a:lstStyle/>
        <a:p>
          <a:r>
            <a:rPr lang="pl-PL" sz="1400" dirty="0" smtClean="0"/>
            <a:t>środki zaradcze</a:t>
          </a:r>
          <a:endParaRPr lang="pl-PL" sz="1400" dirty="0"/>
        </a:p>
      </dgm:t>
    </dgm:pt>
    <dgm:pt modelId="{C21D7A34-64F4-4E15-BFC5-10A4F68D4B44}" type="parTrans" cxnId="{02E7D417-802C-4C6E-B59C-0A3C99249CA4}">
      <dgm:prSet/>
      <dgm:spPr/>
      <dgm:t>
        <a:bodyPr/>
        <a:lstStyle/>
        <a:p>
          <a:endParaRPr lang="pl-PL"/>
        </a:p>
      </dgm:t>
    </dgm:pt>
    <dgm:pt modelId="{C8B5C293-F37B-426B-9E32-68B4B5A54267}" type="sibTrans" cxnId="{02E7D417-802C-4C6E-B59C-0A3C99249CA4}">
      <dgm:prSet/>
      <dgm:spPr/>
      <dgm:t>
        <a:bodyPr/>
        <a:lstStyle/>
        <a:p>
          <a:endParaRPr lang="pl-PL"/>
        </a:p>
      </dgm:t>
    </dgm:pt>
    <dgm:pt modelId="{E5366CED-A47B-4669-B303-D319FF7FFA20}">
      <dgm:prSet custT="1"/>
      <dgm:spPr/>
      <dgm:t>
        <a:bodyPr/>
        <a:lstStyle/>
        <a:p>
          <a:r>
            <a:rPr lang="pl-PL" sz="1400" dirty="0" smtClean="0"/>
            <a:t>kary pieniężne określone w stawce dziennej</a:t>
          </a:r>
          <a:endParaRPr lang="pl-PL" sz="1400" dirty="0"/>
        </a:p>
      </dgm:t>
    </dgm:pt>
    <dgm:pt modelId="{75CB4B45-BC1A-4AD4-ABAA-B724CEC426FB}" type="parTrans" cxnId="{D34D57B8-FBF7-4DA2-BF15-5AA223FD3785}">
      <dgm:prSet/>
      <dgm:spPr/>
      <dgm:t>
        <a:bodyPr/>
        <a:lstStyle/>
        <a:p>
          <a:endParaRPr lang="pl-PL"/>
        </a:p>
      </dgm:t>
    </dgm:pt>
    <dgm:pt modelId="{7CFFD601-2404-440C-B3DD-A7658CF89A82}" type="sibTrans" cxnId="{D34D57B8-FBF7-4DA2-BF15-5AA223FD3785}">
      <dgm:prSet/>
      <dgm:spPr/>
      <dgm:t>
        <a:bodyPr/>
        <a:lstStyle/>
        <a:p>
          <a:endParaRPr lang="pl-PL"/>
        </a:p>
      </dgm:t>
    </dgm:pt>
    <dgm:pt modelId="{17060E70-7495-4156-ABDB-19E00AF8F15E}">
      <dgm:prSet phldrT="[Tekst]" custT="1"/>
      <dgm:spPr/>
      <dgm:t>
        <a:bodyPr/>
        <a:lstStyle/>
        <a:p>
          <a:r>
            <a:rPr lang="pl-PL" sz="1200" dirty="0" smtClean="0"/>
            <a:t>za naruszenie proceduralne przez przedsiębiorcę</a:t>
          </a:r>
          <a:endParaRPr lang="pl-PL" sz="1200" dirty="0"/>
        </a:p>
      </dgm:t>
    </dgm:pt>
    <dgm:pt modelId="{25FE41BA-0B42-4AB5-9E7C-0912DFC7210F}">
      <dgm:prSet phldrT="[Tekst]" custT="1"/>
      <dgm:spPr/>
      <dgm:t>
        <a:bodyPr/>
        <a:lstStyle/>
        <a:p>
          <a:r>
            <a:rPr lang="pl-PL" sz="1200" dirty="0" smtClean="0"/>
            <a:t>za dopuszczenia do naruszeń materialnych</a:t>
          </a:r>
          <a:endParaRPr lang="pl-PL" sz="1200" dirty="0"/>
        </a:p>
      </dgm:t>
    </dgm:pt>
    <dgm:pt modelId="{EEF44858-D8E9-453B-9C8F-1D68EA1EE897}">
      <dgm:prSet phldrT="[Tekst]" custT="1"/>
      <dgm:spPr/>
      <dgm:t>
        <a:bodyPr/>
        <a:lstStyle/>
        <a:p>
          <a:r>
            <a:rPr lang="pl-PL" sz="1400" b="1" dirty="0" smtClean="0"/>
            <a:t>kary pieniężne na osoby fizyczne</a:t>
          </a:r>
          <a:endParaRPr lang="pl-PL" sz="1400" b="1" dirty="0"/>
        </a:p>
      </dgm:t>
    </dgm:pt>
    <dgm:pt modelId="{D82B578C-0D23-45BC-8DE8-6E9DCF2979F0}" type="sibTrans" cxnId="{84BC49C3-5A1B-4C8B-AAD1-8C99BE9D1AA4}">
      <dgm:prSet/>
      <dgm:spPr/>
      <dgm:t>
        <a:bodyPr/>
        <a:lstStyle/>
        <a:p>
          <a:endParaRPr lang="pl-PL"/>
        </a:p>
      </dgm:t>
    </dgm:pt>
    <dgm:pt modelId="{40EE9364-C83D-43CE-A9DF-4BC4F914412C}" type="parTrans" cxnId="{84BC49C3-5A1B-4C8B-AAD1-8C99BE9D1AA4}">
      <dgm:prSet/>
      <dgm:spPr/>
      <dgm:t>
        <a:bodyPr/>
        <a:lstStyle/>
        <a:p>
          <a:endParaRPr lang="pl-PL"/>
        </a:p>
      </dgm:t>
    </dgm:pt>
    <dgm:pt modelId="{B39F31DE-0315-449B-A033-D7716A5C4984}" type="sibTrans" cxnId="{A40B51EB-553A-464A-9B9C-33E0FFC004A3}">
      <dgm:prSet/>
      <dgm:spPr/>
      <dgm:t>
        <a:bodyPr/>
        <a:lstStyle/>
        <a:p>
          <a:endParaRPr lang="pl-PL"/>
        </a:p>
      </dgm:t>
    </dgm:pt>
    <dgm:pt modelId="{97F61A9C-8805-424E-87E3-80301D8F7B51}" type="parTrans" cxnId="{A40B51EB-553A-464A-9B9C-33E0FFC004A3}">
      <dgm:prSet/>
      <dgm:spPr/>
      <dgm:t>
        <a:bodyPr/>
        <a:lstStyle/>
        <a:p>
          <a:endParaRPr lang="pl-PL"/>
        </a:p>
      </dgm:t>
    </dgm:pt>
    <dgm:pt modelId="{F3381DE2-FFDE-4AC9-9CBB-49C3AE38CFD4}" type="sibTrans" cxnId="{EC50084B-7386-403D-B6B3-743E8C15B1EA}">
      <dgm:prSet/>
      <dgm:spPr/>
      <dgm:t>
        <a:bodyPr/>
        <a:lstStyle/>
        <a:p>
          <a:endParaRPr lang="pl-PL"/>
        </a:p>
      </dgm:t>
    </dgm:pt>
    <dgm:pt modelId="{2226968E-984D-4091-9468-6328786C9FE0}" type="parTrans" cxnId="{EC50084B-7386-403D-B6B3-743E8C15B1EA}">
      <dgm:prSet/>
      <dgm:spPr/>
      <dgm:t>
        <a:bodyPr/>
        <a:lstStyle/>
        <a:p>
          <a:endParaRPr lang="pl-PL"/>
        </a:p>
      </dgm:t>
    </dgm:pt>
    <dgm:pt modelId="{32840470-9B34-4DA2-A9F4-D89825B80B2D}">
      <dgm:prSet phldrT="[Tekst]" custT="1"/>
      <dgm:spPr/>
      <dgm:t>
        <a:bodyPr/>
        <a:lstStyle/>
        <a:p>
          <a:r>
            <a:rPr lang="pl-PL" sz="1200" dirty="0" smtClean="0"/>
            <a:t>za naruszenia materialnoprawne</a:t>
          </a:r>
          <a:endParaRPr lang="pl-PL" sz="1200" dirty="0"/>
        </a:p>
      </dgm:t>
    </dgm:pt>
    <dgm:pt modelId="{BEB34C7D-BCF4-4581-AFBF-2035D449D102}" type="sibTrans" cxnId="{11B8DC83-43AA-40FF-9121-4A36550ED275}">
      <dgm:prSet/>
      <dgm:spPr/>
      <dgm:t>
        <a:bodyPr/>
        <a:lstStyle/>
        <a:p>
          <a:endParaRPr lang="pl-PL"/>
        </a:p>
      </dgm:t>
    </dgm:pt>
    <dgm:pt modelId="{98A61E8F-E60C-4420-BDBB-15F6D27FF672}" type="parTrans" cxnId="{11B8DC83-43AA-40FF-9121-4A36550ED275}">
      <dgm:prSet/>
      <dgm:spPr/>
      <dgm:t>
        <a:bodyPr/>
        <a:lstStyle/>
        <a:p>
          <a:endParaRPr lang="pl-PL"/>
        </a:p>
      </dgm:t>
    </dgm:pt>
    <dgm:pt modelId="{2DB99117-3DEA-4F7B-847E-8F2EDE118B28}">
      <dgm:prSet phldrT="[Tekst]" custT="1"/>
      <dgm:spPr/>
      <dgm:t>
        <a:bodyPr/>
        <a:lstStyle/>
        <a:p>
          <a:r>
            <a:rPr lang="pl-PL" sz="1200" dirty="0" smtClean="0"/>
            <a:t>za naruszenia procesowe</a:t>
          </a:r>
          <a:endParaRPr lang="pl-PL" sz="1200" dirty="0"/>
        </a:p>
      </dgm:t>
    </dgm:pt>
    <dgm:pt modelId="{E2588B35-9717-41AD-B9ED-C0F4AB366298}" type="parTrans" cxnId="{5B52B7FD-8886-47F3-9EED-9ADEABF181B2}">
      <dgm:prSet/>
      <dgm:spPr/>
      <dgm:t>
        <a:bodyPr/>
        <a:lstStyle/>
        <a:p>
          <a:endParaRPr lang="pl-PL"/>
        </a:p>
      </dgm:t>
    </dgm:pt>
    <dgm:pt modelId="{2396E5EC-A3CD-4387-A512-1BCD10D4F80B}" type="sibTrans" cxnId="{5B52B7FD-8886-47F3-9EED-9ADEABF181B2}">
      <dgm:prSet/>
      <dgm:spPr/>
      <dgm:t>
        <a:bodyPr/>
        <a:lstStyle/>
        <a:p>
          <a:endParaRPr lang="pl-PL"/>
        </a:p>
      </dgm:t>
    </dgm:pt>
    <dgm:pt modelId="{FE76C7F6-C04E-4610-BAA6-4BB3A87674C8}" type="pres">
      <dgm:prSet presAssocID="{A557F77B-1135-4742-B3FC-0C964709C8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DBB882E-F46C-4078-9FFA-052053F128AE}" type="pres">
      <dgm:prSet presAssocID="{28DFD1D5-FAE5-4475-ADF6-B4A5C4DDE3ED}" presName="linNode" presStyleCnt="0"/>
      <dgm:spPr/>
    </dgm:pt>
    <dgm:pt modelId="{7B8902C6-4E82-4512-8C96-2BAECEED6090}" type="pres">
      <dgm:prSet presAssocID="{28DFD1D5-FAE5-4475-ADF6-B4A5C4DDE3ED}" presName="parentText" presStyleLbl="node1" presStyleIdx="0" presStyleCnt="3" custScaleX="72120" custScaleY="5621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59A2B8-1DB1-4A60-BAA6-138B104C9ABD}" type="pres">
      <dgm:prSet presAssocID="{28DFD1D5-FAE5-4475-ADF6-B4A5C4DDE3ED}" presName="descendantText" presStyleLbl="alignAccFollowNode1" presStyleIdx="0" presStyleCnt="3" custScaleX="86855" custScaleY="552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3D496-54CC-4846-80CB-2921CF8EC211}" type="pres">
      <dgm:prSet presAssocID="{DE8D8609-F472-42FC-B0EC-8277A1C6E326}" presName="sp" presStyleCnt="0"/>
      <dgm:spPr/>
    </dgm:pt>
    <dgm:pt modelId="{A0EC1467-E001-49AA-B746-4FFE568D4EB0}" type="pres">
      <dgm:prSet presAssocID="{DD199EFE-56D3-4DD3-B9E8-DB5EF3AFEB38}" presName="linNode" presStyleCnt="0"/>
      <dgm:spPr/>
    </dgm:pt>
    <dgm:pt modelId="{AB46AF62-C433-43EF-B199-713B645D31EC}" type="pres">
      <dgm:prSet presAssocID="{DD199EFE-56D3-4DD3-B9E8-DB5EF3AFEB38}" presName="parentText" presStyleLbl="node1" presStyleIdx="1" presStyleCnt="3" custScaleX="72749" custScaleY="6024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350709-8300-4597-89C4-06804FB0A410}" type="pres">
      <dgm:prSet presAssocID="{DD199EFE-56D3-4DD3-B9E8-DB5EF3AFEB38}" presName="descendantText" presStyleLbl="alignAccFollowNode1" presStyleIdx="1" presStyleCnt="3" custScaleX="87241" custScaleY="622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4ABDE2-F932-4B08-B876-8850E9DE4B8C}" type="pres">
      <dgm:prSet presAssocID="{2CE31D69-0399-46C3-8B9B-6EB12F166333}" presName="sp" presStyleCnt="0"/>
      <dgm:spPr/>
    </dgm:pt>
    <dgm:pt modelId="{501DEC57-E6A3-4AA9-A8DD-EC4B525F0F22}" type="pres">
      <dgm:prSet presAssocID="{8E6B9E5F-313C-4099-B82D-DD7EAC8C0F5B}" presName="linNode" presStyleCnt="0"/>
      <dgm:spPr/>
    </dgm:pt>
    <dgm:pt modelId="{677FC1E3-23AB-44C6-9CB6-72831943D7CE}" type="pres">
      <dgm:prSet presAssocID="{8E6B9E5F-313C-4099-B82D-DD7EAC8C0F5B}" presName="parentText" presStyleLbl="node1" presStyleIdx="2" presStyleCnt="3" custScaleX="71539" custScaleY="6517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55C738-CB65-437A-8D34-1B6579B6A5D2}" type="pres">
      <dgm:prSet presAssocID="{8E6B9E5F-313C-4099-B82D-DD7EAC8C0F5B}" presName="descendantText" presStyleLbl="alignAccFollowNode1" presStyleIdx="2" presStyleCnt="3" custScaleX="88316" custScaleY="574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8F834C9-2CC6-4DC4-B598-FAE02CC04B9D}" type="presOf" srcId="{8E6B9E5F-313C-4099-B82D-DD7EAC8C0F5B}" destId="{677FC1E3-23AB-44C6-9CB6-72831943D7CE}" srcOrd="0" destOrd="0" presId="urn:microsoft.com/office/officeart/2005/8/layout/vList5"/>
    <dgm:cxn modelId="{FE233719-72EC-4FAD-8E5E-84EA775B9EC1}" type="presOf" srcId="{A557F77B-1135-4742-B3FC-0C964709C887}" destId="{FE76C7F6-C04E-4610-BAA6-4BB3A87674C8}" srcOrd="0" destOrd="0" presId="urn:microsoft.com/office/officeart/2005/8/layout/vList5"/>
    <dgm:cxn modelId="{AD19C04F-1F82-427E-8B96-BB630014D732}" type="presOf" srcId="{25FE41BA-0B42-4AB5-9E7C-0912DFC7210F}" destId="{66350709-8300-4597-89C4-06804FB0A410}" srcOrd="0" destOrd="4" presId="urn:microsoft.com/office/officeart/2005/8/layout/vList5"/>
    <dgm:cxn modelId="{12B1A1BE-950F-40EF-8522-725AE551C8B5}" srcId="{DD199EFE-56D3-4DD3-B9E8-DB5EF3AFEB38}" destId="{9247F50C-FDA8-4D29-A5BD-AA094C9D1D35}" srcOrd="0" destOrd="0" parTransId="{5F521A02-8F2D-4C90-9830-15B9BDC634FC}" sibTransId="{A748C739-C6B8-4543-8960-58C087A9DA00}"/>
    <dgm:cxn modelId="{84BC49C3-5A1B-4C8B-AAD1-8C99BE9D1AA4}" srcId="{DD199EFE-56D3-4DD3-B9E8-DB5EF3AFEB38}" destId="{EEF44858-D8E9-453B-9C8F-1D68EA1EE897}" srcOrd="1" destOrd="0" parTransId="{40EE9364-C83D-43CE-A9DF-4BC4F914412C}" sibTransId="{D82B578C-0D23-45BC-8DE8-6E9DCF2979F0}"/>
    <dgm:cxn modelId="{5B52B7FD-8886-47F3-9EED-9ADEABF181B2}" srcId="{9247F50C-FDA8-4D29-A5BD-AA094C9D1D35}" destId="{2DB99117-3DEA-4F7B-847E-8F2EDE118B28}" srcOrd="1" destOrd="0" parTransId="{E2588B35-9717-41AD-B9ED-C0F4AB366298}" sibTransId="{2396E5EC-A3CD-4387-A512-1BCD10D4F80B}"/>
    <dgm:cxn modelId="{D34D57B8-FBF7-4DA2-BF15-5AA223FD3785}" srcId="{8E6B9E5F-313C-4099-B82D-DD7EAC8C0F5B}" destId="{E5366CED-A47B-4669-B303-D319FF7FFA20}" srcOrd="0" destOrd="0" parTransId="{75CB4B45-BC1A-4AD4-ABAA-B724CEC426FB}" sibTransId="{7CFFD601-2404-440C-B3DD-A7658CF89A82}"/>
    <dgm:cxn modelId="{A40B51EB-553A-464A-9B9C-33E0FFC004A3}" srcId="{EEF44858-D8E9-453B-9C8F-1D68EA1EE897}" destId="{17060E70-7495-4156-ABDB-19E00AF8F15E}" srcOrd="1" destOrd="0" parTransId="{97F61A9C-8805-424E-87E3-80301D8F7B51}" sibTransId="{B39F31DE-0315-449B-A033-D7716A5C4984}"/>
    <dgm:cxn modelId="{2B8907FB-3731-4C3D-BC86-E5C673840C81}" type="presOf" srcId="{17060E70-7495-4156-ABDB-19E00AF8F15E}" destId="{66350709-8300-4597-89C4-06804FB0A410}" srcOrd="0" destOrd="5" presId="urn:microsoft.com/office/officeart/2005/8/layout/vList5"/>
    <dgm:cxn modelId="{B96CDE58-93A4-4E4C-818F-6ADA4B313850}" type="presOf" srcId="{3192C8AA-A7EB-4E90-BCCB-9C129FF3B432}" destId="{F759A2B8-1DB1-4A60-BAA6-138B104C9ABD}" srcOrd="0" destOrd="0" presId="urn:microsoft.com/office/officeart/2005/8/layout/vList5"/>
    <dgm:cxn modelId="{FEBDA97D-BCAD-44C9-AD03-166211EF0AA9}" type="presOf" srcId="{A6F9DA0E-2561-4FAD-A6C6-97B9A00A63F1}" destId="{F759A2B8-1DB1-4A60-BAA6-138B104C9ABD}" srcOrd="0" destOrd="2" presId="urn:microsoft.com/office/officeart/2005/8/layout/vList5"/>
    <dgm:cxn modelId="{4AF69F74-A811-42A2-90DE-6F9CAEFA4B0F}" srcId="{A557F77B-1135-4742-B3FC-0C964709C887}" destId="{8E6B9E5F-313C-4099-B82D-DD7EAC8C0F5B}" srcOrd="2" destOrd="0" parTransId="{75C69252-5CC4-4218-B99C-B396B2491040}" sibTransId="{38DEE72C-4941-463C-A26C-9DC554F7CD8E}"/>
    <dgm:cxn modelId="{B13B0F71-A63E-4D06-B8EE-E8F81608B4F5}" srcId="{A557F77B-1135-4742-B3FC-0C964709C887}" destId="{28DFD1D5-FAE5-4475-ADF6-B4A5C4DDE3ED}" srcOrd="0" destOrd="0" parTransId="{FCE6DEA8-9F1E-4A07-997D-DA8554E29920}" sibTransId="{DE8D8609-F472-42FC-B0EC-8277A1C6E326}"/>
    <dgm:cxn modelId="{83075BEC-D3BD-4C5E-B908-60AE9D876D14}" type="presOf" srcId="{DD199EFE-56D3-4DD3-B9E8-DB5EF3AFEB38}" destId="{AB46AF62-C433-43EF-B199-713B645D31EC}" srcOrd="0" destOrd="0" presId="urn:microsoft.com/office/officeart/2005/8/layout/vList5"/>
    <dgm:cxn modelId="{5B3DD6F8-B06A-4D1F-8749-102DBEDCCC71}" type="presOf" srcId="{EEF44858-D8E9-453B-9C8F-1D68EA1EE897}" destId="{66350709-8300-4597-89C4-06804FB0A410}" srcOrd="0" destOrd="3" presId="urn:microsoft.com/office/officeart/2005/8/layout/vList5"/>
    <dgm:cxn modelId="{6C32E74C-86A8-4D21-B995-30878753F869}" type="presOf" srcId="{32840470-9B34-4DA2-A9F4-D89825B80B2D}" destId="{66350709-8300-4597-89C4-06804FB0A410}" srcOrd="0" destOrd="1" presId="urn:microsoft.com/office/officeart/2005/8/layout/vList5"/>
    <dgm:cxn modelId="{A07E65BE-3E77-4C68-950D-E01283A23737}" srcId="{A557F77B-1135-4742-B3FC-0C964709C887}" destId="{DD199EFE-56D3-4DD3-B9E8-DB5EF3AFEB38}" srcOrd="1" destOrd="0" parTransId="{60FD99D6-F062-46BD-A228-836328BCDCA2}" sibTransId="{2CE31D69-0399-46C3-8B9B-6EB12F166333}"/>
    <dgm:cxn modelId="{C1B044E9-A894-4AEA-B3AC-1AD0ACF06803}" type="presOf" srcId="{2DB99117-3DEA-4F7B-847E-8F2EDE118B28}" destId="{66350709-8300-4597-89C4-06804FB0A410}" srcOrd="0" destOrd="2" presId="urn:microsoft.com/office/officeart/2005/8/layout/vList5"/>
    <dgm:cxn modelId="{F2CB9625-AF9E-4BA8-8697-8FDCC244A311}" type="presOf" srcId="{9247F50C-FDA8-4D29-A5BD-AA094C9D1D35}" destId="{66350709-8300-4597-89C4-06804FB0A410}" srcOrd="0" destOrd="0" presId="urn:microsoft.com/office/officeart/2005/8/layout/vList5"/>
    <dgm:cxn modelId="{D0E50D21-FF1A-4183-86DD-BE9722D07D99}" srcId="{28DFD1D5-FAE5-4475-ADF6-B4A5C4DDE3ED}" destId="{8D98088E-BD55-4162-BA9A-C24824FE1AB0}" srcOrd="1" destOrd="0" parTransId="{CE8F4E0A-E407-414E-BE4C-014A4BC104C6}" sibTransId="{B9ACEB81-B61E-4E7D-A110-90AB0D6D074C}"/>
    <dgm:cxn modelId="{11B8DC83-43AA-40FF-9121-4A36550ED275}" srcId="{9247F50C-FDA8-4D29-A5BD-AA094C9D1D35}" destId="{32840470-9B34-4DA2-A9F4-D89825B80B2D}" srcOrd="0" destOrd="0" parTransId="{98A61E8F-E60C-4420-BDBB-15F6D27FF672}" sibTransId="{BEB34C7D-BCF4-4581-AFBF-2035D449D102}"/>
    <dgm:cxn modelId="{02E7D417-802C-4C6E-B59C-0A3C99249CA4}" srcId="{28DFD1D5-FAE5-4475-ADF6-B4A5C4DDE3ED}" destId="{A6F9DA0E-2561-4FAD-A6C6-97B9A00A63F1}" srcOrd="2" destOrd="0" parTransId="{C21D7A34-64F4-4E15-BFC5-10A4F68D4B44}" sibTransId="{C8B5C293-F37B-426B-9E32-68B4B5A54267}"/>
    <dgm:cxn modelId="{1243B0B1-2C06-465B-BC6A-CBB07D39AD26}" type="presOf" srcId="{8D98088E-BD55-4162-BA9A-C24824FE1AB0}" destId="{F759A2B8-1DB1-4A60-BAA6-138B104C9ABD}" srcOrd="0" destOrd="1" presId="urn:microsoft.com/office/officeart/2005/8/layout/vList5"/>
    <dgm:cxn modelId="{5774E82D-79CB-40C6-893B-16E4158FDAC3}" type="presOf" srcId="{28DFD1D5-FAE5-4475-ADF6-B4A5C4DDE3ED}" destId="{7B8902C6-4E82-4512-8C96-2BAECEED6090}" srcOrd="0" destOrd="0" presId="urn:microsoft.com/office/officeart/2005/8/layout/vList5"/>
    <dgm:cxn modelId="{D4EAA55F-A527-4034-B1B6-DD56D619744F}" type="presOf" srcId="{E5366CED-A47B-4669-B303-D319FF7FFA20}" destId="{4855C738-CB65-437A-8D34-1B6579B6A5D2}" srcOrd="0" destOrd="0" presId="urn:microsoft.com/office/officeart/2005/8/layout/vList5"/>
    <dgm:cxn modelId="{EC50084B-7386-403D-B6B3-743E8C15B1EA}" srcId="{EEF44858-D8E9-453B-9C8F-1D68EA1EE897}" destId="{25FE41BA-0B42-4AB5-9E7C-0912DFC7210F}" srcOrd="0" destOrd="0" parTransId="{2226968E-984D-4091-9468-6328786C9FE0}" sibTransId="{F3381DE2-FFDE-4AC9-9CBB-49C3AE38CFD4}"/>
    <dgm:cxn modelId="{1B822397-288A-4F2E-8444-12B2E3AAB6B1}" srcId="{28DFD1D5-FAE5-4475-ADF6-B4A5C4DDE3ED}" destId="{3192C8AA-A7EB-4E90-BCCB-9C129FF3B432}" srcOrd="0" destOrd="0" parTransId="{E2F95DF4-F0A9-4879-B3FE-3849D1541407}" sibTransId="{DF1D2BFB-35C7-4585-84A6-7A2C5D11771B}"/>
    <dgm:cxn modelId="{0EC14526-ECE7-470F-AA9F-40DFF3EC613E}" type="presParOf" srcId="{FE76C7F6-C04E-4610-BAA6-4BB3A87674C8}" destId="{5DBB882E-F46C-4078-9FFA-052053F128AE}" srcOrd="0" destOrd="0" presId="urn:microsoft.com/office/officeart/2005/8/layout/vList5"/>
    <dgm:cxn modelId="{E895B61D-A27B-4794-A882-C4A84C2D873E}" type="presParOf" srcId="{5DBB882E-F46C-4078-9FFA-052053F128AE}" destId="{7B8902C6-4E82-4512-8C96-2BAECEED6090}" srcOrd="0" destOrd="0" presId="urn:microsoft.com/office/officeart/2005/8/layout/vList5"/>
    <dgm:cxn modelId="{BED99F50-3642-48E6-A2C9-3D8178AB8CC7}" type="presParOf" srcId="{5DBB882E-F46C-4078-9FFA-052053F128AE}" destId="{F759A2B8-1DB1-4A60-BAA6-138B104C9ABD}" srcOrd="1" destOrd="0" presId="urn:microsoft.com/office/officeart/2005/8/layout/vList5"/>
    <dgm:cxn modelId="{C3EF1F24-14F6-4131-B1B2-5AA626483BA1}" type="presParOf" srcId="{FE76C7F6-C04E-4610-BAA6-4BB3A87674C8}" destId="{3783D496-54CC-4846-80CB-2921CF8EC211}" srcOrd="1" destOrd="0" presId="urn:microsoft.com/office/officeart/2005/8/layout/vList5"/>
    <dgm:cxn modelId="{5DF44043-F347-495C-9616-FC82B4FD055B}" type="presParOf" srcId="{FE76C7F6-C04E-4610-BAA6-4BB3A87674C8}" destId="{A0EC1467-E001-49AA-B746-4FFE568D4EB0}" srcOrd="2" destOrd="0" presId="urn:microsoft.com/office/officeart/2005/8/layout/vList5"/>
    <dgm:cxn modelId="{E5977283-0F29-4B08-BB4C-F195F0B0A8CE}" type="presParOf" srcId="{A0EC1467-E001-49AA-B746-4FFE568D4EB0}" destId="{AB46AF62-C433-43EF-B199-713B645D31EC}" srcOrd="0" destOrd="0" presId="urn:microsoft.com/office/officeart/2005/8/layout/vList5"/>
    <dgm:cxn modelId="{D07A48B8-3D09-4BA0-8F01-96374AD3B897}" type="presParOf" srcId="{A0EC1467-E001-49AA-B746-4FFE568D4EB0}" destId="{66350709-8300-4597-89C4-06804FB0A410}" srcOrd="1" destOrd="0" presId="urn:microsoft.com/office/officeart/2005/8/layout/vList5"/>
    <dgm:cxn modelId="{B960083F-ABE6-4217-BAE0-7B01001534F1}" type="presParOf" srcId="{FE76C7F6-C04E-4610-BAA6-4BB3A87674C8}" destId="{C74ABDE2-F932-4B08-B876-8850E9DE4B8C}" srcOrd="3" destOrd="0" presId="urn:microsoft.com/office/officeart/2005/8/layout/vList5"/>
    <dgm:cxn modelId="{434F8750-317B-4D8D-87A5-2B4F4869D0A0}" type="presParOf" srcId="{FE76C7F6-C04E-4610-BAA6-4BB3A87674C8}" destId="{501DEC57-E6A3-4AA9-A8DD-EC4B525F0F22}" srcOrd="4" destOrd="0" presId="urn:microsoft.com/office/officeart/2005/8/layout/vList5"/>
    <dgm:cxn modelId="{61223A26-12B8-491D-A783-272599558073}" type="presParOf" srcId="{501DEC57-E6A3-4AA9-A8DD-EC4B525F0F22}" destId="{677FC1E3-23AB-44C6-9CB6-72831943D7CE}" srcOrd="0" destOrd="0" presId="urn:microsoft.com/office/officeart/2005/8/layout/vList5"/>
    <dgm:cxn modelId="{ED742231-BD03-4895-B6E0-D7CC5C30905C}" type="presParOf" srcId="{501DEC57-E6A3-4AA9-A8DD-EC4B525F0F22}" destId="{4855C738-CB65-437A-8D34-1B6579B6A5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2934BD-3309-4388-A702-363338E8793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AA17C4DC-1789-42DC-A0C8-B34E97805EF6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2000" dirty="0" smtClean="0"/>
            <a:t>% obrotu</a:t>
          </a:r>
          <a:endParaRPr lang="pl-PL" sz="2000" dirty="0"/>
        </a:p>
      </dgm:t>
    </dgm:pt>
    <dgm:pt modelId="{09697CBA-925D-4D6B-9CB7-E15FD9E9B414}" type="parTrans" cxnId="{AAC567F2-0684-4947-BB48-43FB7CC72ABE}">
      <dgm:prSet/>
      <dgm:spPr/>
      <dgm:t>
        <a:bodyPr/>
        <a:lstStyle/>
        <a:p>
          <a:endParaRPr lang="pl-PL"/>
        </a:p>
      </dgm:t>
    </dgm:pt>
    <dgm:pt modelId="{7008313B-AA26-47BE-998D-79A8231C9B81}" type="sibTrans" cxnId="{AAC567F2-0684-4947-BB48-43FB7CC72ABE}">
      <dgm:prSet/>
      <dgm:spPr/>
      <dgm:t>
        <a:bodyPr/>
        <a:lstStyle/>
        <a:p>
          <a:endParaRPr lang="pl-PL"/>
        </a:p>
      </dgm:t>
    </dgm:pt>
    <dgm:pt modelId="{CBF58AFF-1892-43A4-BE6C-EFF6841F8562}">
      <dgm:prSet phldrT="[Teks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/>
            <a:t>w PLN</a:t>
          </a:r>
          <a:endParaRPr lang="pl-PL" dirty="0"/>
        </a:p>
      </dgm:t>
    </dgm:pt>
    <dgm:pt modelId="{41442EAF-682A-4A40-A496-226341CF6F56}" type="parTrans" cxnId="{5A4BE82B-58E5-4721-92D7-893EF0B34722}">
      <dgm:prSet/>
      <dgm:spPr/>
      <dgm:t>
        <a:bodyPr/>
        <a:lstStyle/>
        <a:p>
          <a:endParaRPr lang="pl-PL"/>
        </a:p>
      </dgm:t>
    </dgm:pt>
    <dgm:pt modelId="{4362B3AE-54FB-41F2-BAD5-CCAB97E1C037}" type="sibTrans" cxnId="{5A4BE82B-58E5-4721-92D7-893EF0B34722}">
      <dgm:prSet/>
      <dgm:spPr/>
      <dgm:t>
        <a:bodyPr/>
        <a:lstStyle/>
        <a:p>
          <a:endParaRPr lang="pl-PL"/>
        </a:p>
      </dgm:t>
    </dgm:pt>
    <dgm:pt modelId="{5CE31C86-0CF3-43D8-AFBC-1E3D612F67FC}">
      <dgm:prSet custT="1"/>
      <dgm:spPr>
        <a:solidFill>
          <a:schemeClr val="accent2"/>
        </a:solidFill>
      </dgm:spPr>
      <dgm:t>
        <a:bodyPr/>
        <a:lstStyle/>
        <a:p>
          <a:r>
            <a:rPr lang="pl-PL" sz="2000" dirty="0" smtClean="0"/>
            <a:t>kary kwotowe:</a:t>
          </a:r>
          <a:endParaRPr lang="pl-PL" sz="2000" dirty="0"/>
        </a:p>
      </dgm:t>
    </dgm:pt>
    <dgm:pt modelId="{70BD2878-F989-43F0-8CFD-5CFB40B7998E}" type="parTrans" cxnId="{EAC8DF2D-89B7-4B74-8B72-6E3A878913B5}">
      <dgm:prSet/>
      <dgm:spPr/>
      <dgm:t>
        <a:bodyPr/>
        <a:lstStyle/>
        <a:p>
          <a:endParaRPr lang="pl-PL"/>
        </a:p>
      </dgm:t>
    </dgm:pt>
    <dgm:pt modelId="{226B69BE-48D4-4D3E-B08A-91D840FCD3A9}" type="sibTrans" cxnId="{EAC8DF2D-89B7-4B74-8B72-6E3A878913B5}">
      <dgm:prSet/>
      <dgm:spPr/>
      <dgm:t>
        <a:bodyPr/>
        <a:lstStyle/>
        <a:p>
          <a:endParaRPr lang="pl-PL"/>
        </a:p>
      </dgm:t>
    </dgm:pt>
    <dgm:pt modelId="{074C4096-7872-43EC-A0A3-2ED6EDED5AF9}">
      <dgm:prSet custT="1"/>
      <dgm:spPr>
        <a:solidFill>
          <a:schemeClr val="accent3"/>
        </a:solidFill>
      </dgm:spPr>
      <dgm:t>
        <a:bodyPr/>
        <a:lstStyle/>
        <a:p>
          <a:r>
            <a:rPr lang="pl-PL" sz="2000" dirty="0" smtClean="0"/>
            <a:t>wielokrotność stawki dziennej</a:t>
          </a:r>
          <a:endParaRPr lang="pl-PL" sz="2000" dirty="0"/>
        </a:p>
      </dgm:t>
    </dgm:pt>
    <dgm:pt modelId="{3592B980-DA9E-4051-AE4D-3BCD21D6D8BD}" type="parTrans" cxnId="{A7A94D59-E1A2-4777-8D43-5ED09C16F091}">
      <dgm:prSet/>
      <dgm:spPr/>
      <dgm:t>
        <a:bodyPr/>
        <a:lstStyle/>
        <a:p>
          <a:endParaRPr lang="pl-PL"/>
        </a:p>
      </dgm:t>
    </dgm:pt>
    <dgm:pt modelId="{D9A1D498-CC77-47A5-8C43-4FE5DDA0182A}" type="sibTrans" cxnId="{A7A94D59-E1A2-4777-8D43-5ED09C16F091}">
      <dgm:prSet/>
      <dgm:spPr/>
      <dgm:t>
        <a:bodyPr/>
        <a:lstStyle/>
        <a:p>
          <a:endParaRPr lang="pl-PL"/>
        </a:p>
      </dgm:t>
    </dgm:pt>
    <dgm:pt modelId="{540D9546-BEBD-4CEA-A924-A52FFCD40DE6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/>
            <a:t>w EUR</a:t>
          </a:r>
          <a:endParaRPr lang="pl-PL" dirty="0"/>
        </a:p>
      </dgm:t>
    </dgm:pt>
    <dgm:pt modelId="{3F9E4B8D-BC60-4736-B066-979A040670AE}" type="parTrans" cxnId="{04E57478-5FA4-4E2F-88D0-EEE51348A7E7}">
      <dgm:prSet/>
      <dgm:spPr/>
      <dgm:t>
        <a:bodyPr/>
        <a:lstStyle/>
        <a:p>
          <a:endParaRPr lang="pl-PL"/>
        </a:p>
      </dgm:t>
    </dgm:pt>
    <dgm:pt modelId="{AE074FF5-13F0-4A59-A1B2-83C1B58DC60A}" type="sibTrans" cxnId="{04E57478-5FA4-4E2F-88D0-EEE51348A7E7}">
      <dgm:prSet/>
      <dgm:spPr/>
      <dgm:t>
        <a:bodyPr/>
        <a:lstStyle/>
        <a:p>
          <a:endParaRPr lang="pl-PL"/>
        </a:p>
      </dgm:t>
    </dgm:pt>
    <dgm:pt modelId="{22ADDF54-8643-475B-B584-629024BF7926}">
      <dgm:prSet custT="1"/>
      <dgm:spPr>
        <a:solidFill>
          <a:srgbClr val="44546A"/>
        </a:solidFill>
      </dgm:spPr>
      <dgm:t>
        <a:bodyPr/>
        <a:lstStyle/>
        <a:p>
          <a:r>
            <a:rPr lang="pl-PL" sz="2000" dirty="0" smtClean="0"/>
            <a:t>wielokrotność przeciętnego wynagrodzenia</a:t>
          </a:r>
          <a:endParaRPr lang="pl-PL" sz="2000" dirty="0"/>
        </a:p>
      </dgm:t>
    </dgm:pt>
    <dgm:pt modelId="{6F6C520A-3466-428F-B3B6-8F6E61E8F232}" type="parTrans" cxnId="{223A214F-B420-441D-A626-0369075B6FD9}">
      <dgm:prSet/>
      <dgm:spPr/>
      <dgm:t>
        <a:bodyPr/>
        <a:lstStyle/>
        <a:p>
          <a:endParaRPr lang="pl-PL"/>
        </a:p>
      </dgm:t>
    </dgm:pt>
    <dgm:pt modelId="{4A18B6FC-5769-4313-91BB-CE3B388B8F15}" type="sibTrans" cxnId="{223A214F-B420-441D-A626-0369075B6FD9}">
      <dgm:prSet/>
      <dgm:spPr/>
      <dgm:t>
        <a:bodyPr/>
        <a:lstStyle/>
        <a:p>
          <a:endParaRPr lang="pl-PL"/>
        </a:p>
      </dgm:t>
    </dgm:pt>
    <dgm:pt modelId="{FA14D6D0-115A-4A48-895B-0870DEA99E58}">
      <dgm:prSet phldrT="[Teks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/>
            <a:t>w PLN</a:t>
          </a:r>
          <a:endParaRPr lang="pl-PL" dirty="0"/>
        </a:p>
      </dgm:t>
    </dgm:pt>
    <dgm:pt modelId="{3CFDE944-D673-4366-BB81-B4E612E847F9}" type="parTrans" cxnId="{C2528BE7-1078-4052-BEBF-5CB89B3C2FB2}">
      <dgm:prSet/>
      <dgm:spPr/>
      <dgm:t>
        <a:bodyPr/>
        <a:lstStyle/>
        <a:p>
          <a:endParaRPr lang="pl-PL"/>
        </a:p>
      </dgm:t>
    </dgm:pt>
    <dgm:pt modelId="{557C5134-912F-49D8-984B-12B4BC9A8541}" type="sibTrans" cxnId="{C2528BE7-1078-4052-BEBF-5CB89B3C2FB2}">
      <dgm:prSet/>
      <dgm:spPr/>
      <dgm:t>
        <a:bodyPr/>
        <a:lstStyle/>
        <a:p>
          <a:endParaRPr lang="pl-PL"/>
        </a:p>
      </dgm:t>
    </dgm:pt>
    <dgm:pt modelId="{1AD21657-8B5D-4397-BF7C-6220D7F69CCA}" type="pres">
      <dgm:prSet presAssocID="{022934BD-3309-4388-A702-363338E87933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B6BDCD7-820E-4EC2-87EE-4DE5EC5D9441}" type="pres">
      <dgm:prSet presAssocID="{074C4096-7872-43EC-A0A3-2ED6EDED5AF9}" presName="vertOne" presStyleCnt="0"/>
      <dgm:spPr/>
    </dgm:pt>
    <dgm:pt modelId="{CA25E789-D822-4519-B0BC-42A3F0449523}" type="pres">
      <dgm:prSet presAssocID="{074C4096-7872-43EC-A0A3-2ED6EDED5AF9}" presName="txOne" presStyleLbl="node0" presStyleIdx="0" presStyleCnt="4" custScaleX="151675" custScaleY="18008" custLinFactX="-200000" custLinFactNeighborX="-233191" custLinFactNeighborY="393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2F17D80-8D96-4423-B1D8-18D249531E9E}" type="pres">
      <dgm:prSet presAssocID="{074C4096-7872-43EC-A0A3-2ED6EDED5AF9}" presName="horzOne" presStyleCnt="0"/>
      <dgm:spPr/>
    </dgm:pt>
    <dgm:pt modelId="{0F3CABE6-97B9-4428-B55C-59CCA50372DC}" type="pres">
      <dgm:prSet presAssocID="{D9A1D498-CC77-47A5-8C43-4FE5DDA0182A}" presName="sibSpaceOne" presStyleCnt="0"/>
      <dgm:spPr/>
    </dgm:pt>
    <dgm:pt modelId="{7043A942-9EA5-447C-9F56-D489972EA942}" type="pres">
      <dgm:prSet presAssocID="{5CE31C86-0CF3-43D8-AFBC-1E3D612F67FC}" presName="vertOne" presStyleCnt="0"/>
      <dgm:spPr/>
    </dgm:pt>
    <dgm:pt modelId="{FDEC4B74-594C-4EC7-80B6-C15FD977A298}" type="pres">
      <dgm:prSet presAssocID="{5CE31C86-0CF3-43D8-AFBC-1E3D612F67FC}" presName="txOne" presStyleLbl="node0" presStyleIdx="1" presStyleCnt="4" custScaleX="150805" custScaleY="14448" custLinFactX="-100000" custLinFactNeighborX="-166010" custLinFactNeighborY="1913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88BE643-42D6-4E6B-BE7F-0BA6BD787FAC}" type="pres">
      <dgm:prSet presAssocID="{5CE31C86-0CF3-43D8-AFBC-1E3D612F67FC}" presName="horzOne" presStyleCnt="0"/>
      <dgm:spPr/>
    </dgm:pt>
    <dgm:pt modelId="{779F7D0B-4389-43C3-8732-82D01E480530}" type="pres">
      <dgm:prSet presAssocID="{226B69BE-48D4-4D3E-B08A-91D840FCD3A9}" presName="sibSpaceOne" presStyleCnt="0"/>
      <dgm:spPr/>
    </dgm:pt>
    <dgm:pt modelId="{939CED4B-440E-434B-BDA1-1112B50F5C29}" type="pres">
      <dgm:prSet presAssocID="{AA17C4DC-1789-42DC-A0C8-B34E97805EF6}" presName="vertOne" presStyleCnt="0"/>
      <dgm:spPr/>
    </dgm:pt>
    <dgm:pt modelId="{DB30EF1A-69DB-4419-91FC-54AE2988FCC8}" type="pres">
      <dgm:prSet presAssocID="{AA17C4DC-1789-42DC-A0C8-B34E97805EF6}" presName="txOne" presStyleLbl="node0" presStyleIdx="2" presStyleCnt="4" custScaleX="57168" custScaleY="15206" custLinFactNeighborX="-17484" custLinFactNeighborY="-126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203829-9773-4BB8-B984-128A3FB88AD6}" type="pres">
      <dgm:prSet presAssocID="{AA17C4DC-1789-42DC-A0C8-B34E97805EF6}" presName="parTransOne" presStyleCnt="0"/>
      <dgm:spPr/>
    </dgm:pt>
    <dgm:pt modelId="{43888C2A-757E-4211-BAFD-1D7145E3B62C}" type="pres">
      <dgm:prSet presAssocID="{AA17C4DC-1789-42DC-A0C8-B34E97805EF6}" presName="horzOne" presStyleCnt="0"/>
      <dgm:spPr/>
    </dgm:pt>
    <dgm:pt modelId="{33A93E83-930D-4806-86A7-4152269B0C6A}" type="pres">
      <dgm:prSet presAssocID="{540D9546-BEBD-4CEA-A924-A52FFCD40DE6}" presName="vertTwo" presStyleCnt="0"/>
      <dgm:spPr/>
    </dgm:pt>
    <dgm:pt modelId="{43C5973A-A9C2-47D4-B5B1-60A17918A8BD}" type="pres">
      <dgm:prSet presAssocID="{540D9546-BEBD-4CEA-A924-A52FFCD40DE6}" presName="txTwo" presStyleLbl="node2" presStyleIdx="0" presStyleCnt="2" custScaleX="64985" custScaleY="9104" custLinFactNeighborX="23921" custLinFactNeighborY="-172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7D11951-B355-4271-A1E7-625B41979A4B}" type="pres">
      <dgm:prSet presAssocID="{540D9546-BEBD-4CEA-A924-A52FFCD40DE6}" presName="parTransTwo" presStyleCnt="0"/>
      <dgm:spPr/>
    </dgm:pt>
    <dgm:pt modelId="{7555047C-B28F-43B1-96E2-B5B91F78E64C}" type="pres">
      <dgm:prSet presAssocID="{540D9546-BEBD-4CEA-A924-A52FFCD40DE6}" presName="horzTwo" presStyleCnt="0"/>
      <dgm:spPr/>
    </dgm:pt>
    <dgm:pt modelId="{172905A0-4D90-4A85-A580-FF3B7B65FC09}" type="pres">
      <dgm:prSet presAssocID="{22ADDF54-8643-475B-B584-629024BF7926}" presName="vertThree" presStyleCnt="0"/>
      <dgm:spPr/>
    </dgm:pt>
    <dgm:pt modelId="{028BF88A-483B-4068-A2C1-BF1B85182E46}" type="pres">
      <dgm:prSet presAssocID="{22ADDF54-8643-475B-B584-629024BF7926}" presName="txThree" presStyleLbl="node3" presStyleIdx="0" presStyleCnt="1" custScaleX="152687" custScaleY="21664" custLinFactNeighborX="-97002" custLinFactNeighborY="973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095D2E0-3AC5-4077-A580-EA7FF71B3F61}" type="pres">
      <dgm:prSet presAssocID="{22ADDF54-8643-475B-B584-629024BF7926}" presName="horzThree" presStyleCnt="0"/>
      <dgm:spPr/>
    </dgm:pt>
    <dgm:pt modelId="{A5A46576-E4A5-42C0-9B00-C47BAA9B8409}" type="pres">
      <dgm:prSet presAssocID="{AE074FF5-13F0-4A59-A1B2-83C1B58DC60A}" presName="sibSpaceTwo" presStyleCnt="0"/>
      <dgm:spPr/>
    </dgm:pt>
    <dgm:pt modelId="{01206C59-028D-4B07-84FD-52BC1DF11F36}" type="pres">
      <dgm:prSet presAssocID="{CBF58AFF-1892-43A4-BE6C-EFF6841F8562}" presName="vertTwo" presStyleCnt="0"/>
      <dgm:spPr/>
    </dgm:pt>
    <dgm:pt modelId="{57C4EADC-955E-4445-A668-ED5E49F9887A}" type="pres">
      <dgm:prSet presAssocID="{CBF58AFF-1892-43A4-BE6C-EFF6841F8562}" presName="txTwo" presStyleLbl="node2" presStyleIdx="1" presStyleCnt="2" custScaleY="8669" custLinFactX="71251" custLinFactNeighborX="100000" custLinFactNeighborY="-1127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0724C41-7700-47AC-B2FD-7F7565871BB3}" type="pres">
      <dgm:prSet presAssocID="{CBF58AFF-1892-43A4-BE6C-EFF6841F8562}" presName="horzTwo" presStyleCnt="0"/>
      <dgm:spPr/>
    </dgm:pt>
    <dgm:pt modelId="{EC383E88-2240-4EE1-A323-E5AC01724431}" type="pres">
      <dgm:prSet presAssocID="{7008313B-AA26-47BE-998D-79A8231C9B81}" presName="sibSpaceOne" presStyleCnt="0"/>
      <dgm:spPr/>
    </dgm:pt>
    <dgm:pt modelId="{67D5F0D7-05EE-4FC4-9F7F-29D5D0E4336D}" type="pres">
      <dgm:prSet presAssocID="{FA14D6D0-115A-4A48-895B-0870DEA99E58}" presName="vertOne" presStyleCnt="0"/>
      <dgm:spPr/>
    </dgm:pt>
    <dgm:pt modelId="{44C0F82F-A11E-4CE7-9A95-3428B1FE9802}" type="pres">
      <dgm:prSet presAssocID="{FA14D6D0-115A-4A48-895B-0870DEA99E58}" presName="txOne" presStyleLbl="node0" presStyleIdx="3" presStyleCnt="4" custScaleY="8825" custLinFactX="100000" custLinFactNeighborX="189126" custLinFactNeighborY="75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D916606-376A-453D-80C2-B0CFE607D489}" type="pres">
      <dgm:prSet presAssocID="{FA14D6D0-115A-4A48-895B-0870DEA99E58}" presName="horzOne" presStyleCnt="0"/>
      <dgm:spPr/>
    </dgm:pt>
  </dgm:ptLst>
  <dgm:cxnLst>
    <dgm:cxn modelId="{EAC8DF2D-89B7-4B74-8B72-6E3A878913B5}" srcId="{022934BD-3309-4388-A702-363338E87933}" destId="{5CE31C86-0CF3-43D8-AFBC-1E3D612F67FC}" srcOrd="1" destOrd="0" parTransId="{70BD2878-F989-43F0-8CFD-5CFB40B7998E}" sibTransId="{226B69BE-48D4-4D3E-B08A-91D840FCD3A9}"/>
    <dgm:cxn modelId="{C1E97869-6E20-413D-A0CE-827C4D5BECBB}" type="presOf" srcId="{074C4096-7872-43EC-A0A3-2ED6EDED5AF9}" destId="{CA25E789-D822-4519-B0BC-42A3F0449523}" srcOrd="0" destOrd="0" presId="urn:microsoft.com/office/officeart/2005/8/layout/hierarchy4"/>
    <dgm:cxn modelId="{5A4BE82B-58E5-4721-92D7-893EF0B34722}" srcId="{AA17C4DC-1789-42DC-A0C8-B34E97805EF6}" destId="{CBF58AFF-1892-43A4-BE6C-EFF6841F8562}" srcOrd="1" destOrd="0" parTransId="{41442EAF-682A-4A40-A496-226341CF6F56}" sibTransId="{4362B3AE-54FB-41F2-BAD5-CCAB97E1C037}"/>
    <dgm:cxn modelId="{518ED0BF-079F-4320-8F8F-2FBDAADD98A3}" type="presOf" srcId="{FA14D6D0-115A-4A48-895B-0870DEA99E58}" destId="{44C0F82F-A11E-4CE7-9A95-3428B1FE9802}" srcOrd="0" destOrd="0" presId="urn:microsoft.com/office/officeart/2005/8/layout/hierarchy4"/>
    <dgm:cxn modelId="{399D8002-2488-4AEF-A416-55428A78AC9D}" type="presOf" srcId="{022934BD-3309-4388-A702-363338E87933}" destId="{1AD21657-8B5D-4397-BF7C-6220D7F69CCA}" srcOrd="0" destOrd="0" presId="urn:microsoft.com/office/officeart/2005/8/layout/hierarchy4"/>
    <dgm:cxn modelId="{E57A998F-C9D2-4696-A9DB-691C8478D43A}" type="presOf" srcId="{540D9546-BEBD-4CEA-A924-A52FFCD40DE6}" destId="{43C5973A-A9C2-47D4-B5B1-60A17918A8BD}" srcOrd="0" destOrd="0" presId="urn:microsoft.com/office/officeart/2005/8/layout/hierarchy4"/>
    <dgm:cxn modelId="{A4595198-64BA-412B-BBA9-555DC16F79F3}" type="presOf" srcId="{CBF58AFF-1892-43A4-BE6C-EFF6841F8562}" destId="{57C4EADC-955E-4445-A668-ED5E49F9887A}" srcOrd="0" destOrd="0" presId="urn:microsoft.com/office/officeart/2005/8/layout/hierarchy4"/>
    <dgm:cxn modelId="{04E57478-5FA4-4E2F-88D0-EEE51348A7E7}" srcId="{AA17C4DC-1789-42DC-A0C8-B34E97805EF6}" destId="{540D9546-BEBD-4CEA-A924-A52FFCD40DE6}" srcOrd="0" destOrd="0" parTransId="{3F9E4B8D-BC60-4736-B066-979A040670AE}" sibTransId="{AE074FF5-13F0-4A59-A1B2-83C1B58DC60A}"/>
    <dgm:cxn modelId="{ED992460-D337-4E85-B338-1C67459144A3}" type="presOf" srcId="{22ADDF54-8643-475B-B584-629024BF7926}" destId="{028BF88A-483B-4068-A2C1-BF1B85182E46}" srcOrd="0" destOrd="0" presId="urn:microsoft.com/office/officeart/2005/8/layout/hierarchy4"/>
    <dgm:cxn modelId="{C2528BE7-1078-4052-BEBF-5CB89B3C2FB2}" srcId="{022934BD-3309-4388-A702-363338E87933}" destId="{FA14D6D0-115A-4A48-895B-0870DEA99E58}" srcOrd="3" destOrd="0" parTransId="{3CFDE944-D673-4366-BB81-B4E612E847F9}" sibTransId="{557C5134-912F-49D8-984B-12B4BC9A8541}"/>
    <dgm:cxn modelId="{D0EDC427-71D9-4920-9F78-C43F3DF2486E}" type="presOf" srcId="{AA17C4DC-1789-42DC-A0C8-B34E97805EF6}" destId="{DB30EF1A-69DB-4419-91FC-54AE2988FCC8}" srcOrd="0" destOrd="0" presId="urn:microsoft.com/office/officeart/2005/8/layout/hierarchy4"/>
    <dgm:cxn modelId="{1FB79242-8626-44C4-8669-69F437F97057}" type="presOf" srcId="{5CE31C86-0CF3-43D8-AFBC-1E3D612F67FC}" destId="{FDEC4B74-594C-4EC7-80B6-C15FD977A298}" srcOrd="0" destOrd="0" presId="urn:microsoft.com/office/officeart/2005/8/layout/hierarchy4"/>
    <dgm:cxn modelId="{AAC567F2-0684-4947-BB48-43FB7CC72ABE}" srcId="{022934BD-3309-4388-A702-363338E87933}" destId="{AA17C4DC-1789-42DC-A0C8-B34E97805EF6}" srcOrd="2" destOrd="0" parTransId="{09697CBA-925D-4D6B-9CB7-E15FD9E9B414}" sibTransId="{7008313B-AA26-47BE-998D-79A8231C9B81}"/>
    <dgm:cxn modelId="{A7A94D59-E1A2-4777-8D43-5ED09C16F091}" srcId="{022934BD-3309-4388-A702-363338E87933}" destId="{074C4096-7872-43EC-A0A3-2ED6EDED5AF9}" srcOrd="0" destOrd="0" parTransId="{3592B980-DA9E-4051-AE4D-3BCD21D6D8BD}" sibTransId="{D9A1D498-CC77-47A5-8C43-4FE5DDA0182A}"/>
    <dgm:cxn modelId="{223A214F-B420-441D-A626-0369075B6FD9}" srcId="{540D9546-BEBD-4CEA-A924-A52FFCD40DE6}" destId="{22ADDF54-8643-475B-B584-629024BF7926}" srcOrd="0" destOrd="0" parTransId="{6F6C520A-3466-428F-B3B6-8F6E61E8F232}" sibTransId="{4A18B6FC-5769-4313-91BB-CE3B388B8F15}"/>
    <dgm:cxn modelId="{9889926D-BFEF-405D-BC59-901C2F3696DB}" type="presParOf" srcId="{1AD21657-8B5D-4397-BF7C-6220D7F69CCA}" destId="{BB6BDCD7-820E-4EC2-87EE-4DE5EC5D9441}" srcOrd="0" destOrd="0" presId="urn:microsoft.com/office/officeart/2005/8/layout/hierarchy4"/>
    <dgm:cxn modelId="{D9C58CFC-53AB-4700-8685-08AA1B685AF9}" type="presParOf" srcId="{BB6BDCD7-820E-4EC2-87EE-4DE5EC5D9441}" destId="{CA25E789-D822-4519-B0BC-42A3F0449523}" srcOrd="0" destOrd="0" presId="urn:microsoft.com/office/officeart/2005/8/layout/hierarchy4"/>
    <dgm:cxn modelId="{B7BC4298-54C1-4B87-B845-A6208D205244}" type="presParOf" srcId="{BB6BDCD7-820E-4EC2-87EE-4DE5EC5D9441}" destId="{F2F17D80-8D96-4423-B1D8-18D249531E9E}" srcOrd="1" destOrd="0" presId="urn:microsoft.com/office/officeart/2005/8/layout/hierarchy4"/>
    <dgm:cxn modelId="{F05C673E-994E-444A-8176-720694FEA36B}" type="presParOf" srcId="{1AD21657-8B5D-4397-BF7C-6220D7F69CCA}" destId="{0F3CABE6-97B9-4428-B55C-59CCA50372DC}" srcOrd="1" destOrd="0" presId="urn:microsoft.com/office/officeart/2005/8/layout/hierarchy4"/>
    <dgm:cxn modelId="{E4055A41-31C8-405B-89CD-0F0F58B4AF54}" type="presParOf" srcId="{1AD21657-8B5D-4397-BF7C-6220D7F69CCA}" destId="{7043A942-9EA5-447C-9F56-D489972EA942}" srcOrd="2" destOrd="0" presId="urn:microsoft.com/office/officeart/2005/8/layout/hierarchy4"/>
    <dgm:cxn modelId="{63CA1613-596E-4D13-A352-62439DD39DD3}" type="presParOf" srcId="{7043A942-9EA5-447C-9F56-D489972EA942}" destId="{FDEC4B74-594C-4EC7-80B6-C15FD977A298}" srcOrd="0" destOrd="0" presId="urn:microsoft.com/office/officeart/2005/8/layout/hierarchy4"/>
    <dgm:cxn modelId="{E2CAD00F-F62D-4387-B42D-1F4316701E0C}" type="presParOf" srcId="{7043A942-9EA5-447C-9F56-D489972EA942}" destId="{288BE643-42D6-4E6B-BE7F-0BA6BD787FAC}" srcOrd="1" destOrd="0" presId="urn:microsoft.com/office/officeart/2005/8/layout/hierarchy4"/>
    <dgm:cxn modelId="{37535953-F972-430B-AAE6-0BF4015BE0F9}" type="presParOf" srcId="{1AD21657-8B5D-4397-BF7C-6220D7F69CCA}" destId="{779F7D0B-4389-43C3-8732-82D01E480530}" srcOrd="3" destOrd="0" presId="urn:microsoft.com/office/officeart/2005/8/layout/hierarchy4"/>
    <dgm:cxn modelId="{277B84EC-2828-4A5E-8EFA-08089A235E7F}" type="presParOf" srcId="{1AD21657-8B5D-4397-BF7C-6220D7F69CCA}" destId="{939CED4B-440E-434B-BDA1-1112B50F5C29}" srcOrd="4" destOrd="0" presId="urn:microsoft.com/office/officeart/2005/8/layout/hierarchy4"/>
    <dgm:cxn modelId="{E6542B11-27C3-4601-BC24-5F8FCA6805C1}" type="presParOf" srcId="{939CED4B-440E-434B-BDA1-1112B50F5C29}" destId="{DB30EF1A-69DB-4419-91FC-54AE2988FCC8}" srcOrd="0" destOrd="0" presId="urn:microsoft.com/office/officeart/2005/8/layout/hierarchy4"/>
    <dgm:cxn modelId="{E05D0413-F462-4BAC-8CA0-106653800325}" type="presParOf" srcId="{939CED4B-440E-434B-BDA1-1112B50F5C29}" destId="{49203829-9773-4BB8-B984-128A3FB88AD6}" srcOrd="1" destOrd="0" presId="urn:microsoft.com/office/officeart/2005/8/layout/hierarchy4"/>
    <dgm:cxn modelId="{ACB4032E-FE47-4856-84D2-FB2236D0821C}" type="presParOf" srcId="{939CED4B-440E-434B-BDA1-1112B50F5C29}" destId="{43888C2A-757E-4211-BAFD-1D7145E3B62C}" srcOrd="2" destOrd="0" presId="urn:microsoft.com/office/officeart/2005/8/layout/hierarchy4"/>
    <dgm:cxn modelId="{E5560CC0-CB15-43E2-A82D-2FDDD9AB07B4}" type="presParOf" srcId="{43888C2A-757E-4211-BAFD-1D7145E3B62C}" destId="{33A93E83-930D-4806-86A7-4152269B0C6A}" srcOrd="0" destOrd="0" presId="urn:microsoft.com/office/officeart/2005/8/layout/hierarchy4"/>
    <dgm:cxn modelId="{B9798DF5-133A-4FAD-B26F-0AEB22EF8A07}" type="presParOf" srcId="{33A93E83-930D-4806-86A7-4152269B0C6A}" destId="{43C5973A-A9C2-47D4-B5B1-60A17918A8BD}" srcOrd="0" destOrd="0" presId="urn:microsoft.com/office/officeart/2005/8/layout/hierarchy4"/>
    <dgm:cxn modelId="{64ECAB69-C005-4980-813B-04CDFD79031F}" type="presParOf" srcId="{33A93E83-930D-4806-86A7-4152269B0C6A}" destId="{C7D11951-B355-4271-A1E7-625B41979A4B}" srcOrd="1" destOrd="0" presId="urn:microsoft.com/office/officeart/2005/8/layout/hierarchy4"/>
    <dgm:cxn modelId="{EAF9B326-8260-42EC-81C0-655A5D6E6D21}" type="presParOf" srcId="{33A93E83-930D-4806-86A7-4152269B0C6A}" destId="{7555047C-B28F-43B1-96E2-B5B91F78E64C}" srcOrd="2" destOrd="0" presId="urn:microsoft.com/office/officeart/2005/8/layout/hierarchy4"/>
    <dgm:cxn modelId="{BC6667EB-E645-4F62-994E-4171C65E68C3}" type="presParOf" srcId="{7555047C-B28F-43B1-96E2-B5B91F78E64C}" destId="{172905A0-4D90-4A85-A580-FF3B7B65FC09}" srcOrd="0" destOrd="0" presId="urn:microsoft.com/office/officeart/2005/8/layout/hierarchy4"/>
    <dgm:cxn modelId="{4A29A777-F2E8-4D3C-B65D-7350C6A3DFCE}" type="presParOf" srcId="{172905A0-4D90-4A85-A580-FF3B7B65FC09}" destId="{028BF88A-483B-4068-A2C1-BF1B85182E46}" srcOrd="0" destOrd="0" presId="urn:microsoft.com/office/officeart/2005/8/layout/hierarchy4"/>
    <dgm:cxn modelId="{C7F4FFC3-676B-4C82-BB9C-CFA1CC2A4752}" type="presParOf" srcId="{172905A0-4D90-4A85-A580-FF3B7B65FC09}" destId="{D095D2E0-3AC5-4077-A580-EA7FF71B3F61}" srcOrd="1" destOrd="0" presId="urn:microsoft.com/office/officeart/2005/8/layout/hierarchy4"/>
    <dgm:cxn modelId="{32D1C7AC-872A-46DF-A40E-B416F9F6794B}" type="presParOf" srcId="{43888C2A-757E-4211-BAFD-1D7145E3B62C}" destId="{A5A46576-E4A5-42C0-9B00-C47BAA9B8409}" srcOrd="1" destOrd="0" presId="urn:microsoft.com/office/officeart/2005/8/layout/hierarchy4"/>
    <dgm:cxn modelId="{46664912-D1D6-41C7-9A06-21DD7697725D}" type="presParOf" srcId="{43888C2A-757E-4211-BAFD-1D7145E3B62C}" destId="{01206C59-028D-4B07-84FD-52BC1DF11F36}" srcOrd="2" destOrd="0" presId="urn:microsoft.com/office/officeart/2005/8/layout/hierarchy4"/>
    <dgm:cxn modelId="{89B7A322-DA9F-429E-BC6C-5763C005BE2E}" type="presParOf" srcId="{01206C59-028D-4B07-84FD-52BC1DF11F36}" destId="{57C4EADC-955E-4445-A668-ED5E49F9887A}" srcOrd="0" destOrd="0" presId="urn:microsoft.com/office/officeart/2005/8/layout/hierarchy4"/>
    <dgm:cxn modelId="{77FACAC4-8F2E-489B-9B7A-128051E4BF49}" type="presParOf" srcId="{01206C59-028D-4B07-84FD-52BC1DF11F36}" destId="{F0724C41-7700-47AC-B2FD-7F7565871BB3}" srcOrd="1" destOrd="0" presId="urn:microsoft.com/office/officeart/2005/8/layout/hierarchy4"/>
    <dgm:cxn modelId="{828CE43D-05DF-4B97-9FDD-7D14DBC89526}" type="presParOf" srcId="{1AD21657-8B5D-4397-BF7C-6220D7F69CCA}" destId="{EC383E88-2240-4EE1-A323-E5AC01724431}" srcOrd="5" destOrd="0" presId="urn:microsoft.com/office/officeart/2005/8/layout/hierarchy4"/>
    <dgm:cxn modelId="{94D0CC7F-CB64-4491-8B0F-E7BF64CC501C}" type="presParOf" srcId="{1AD21657-8B5D-4397-BF7C-6220D7F69CCA}" destId="{67D5F0D7-05EE-4FC4-9F7F-29D5D0E4336D}" srcOrd="6" destOrd="0" presId="urn:microsoft.com/office/officeart/2005/8/layout/hierarchy4"/>
    <dgm:cxn modelId="{38FCAD5B-3E76-448B-83EC-2522491AE10E}" type="presParOf" srcId="{67D5F0D7-05EE-4FC4-9F7F-29D5D0E4336D}" destId="{44C0F82F-A11E-4CE7-9A95-3428B1FE9802}" srcOrd="0" destOrd="0" presId="urn:microsoft.com/office/officeart/2005/8/layout/hierarchy4"/>
    <dgm:cxn modelId="{9D45A18E-5FA7-4B5F-830D-82E25FB091D2}" type="presParOf" srcId="{67D5F0D7-05EE-4FC4-9F7F-29D5D0E4336D}" destId="{DD916606-376A-453D-80C2-B0CFE607D4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1190BB-A690-445E-BB87-07FB774C94B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C0A07259-D61D-4798-91EE-65DE673057F8}">
      <dgm:prSet phldrT="[Tekst]"/>
      <dgm:spPr/>
      <dgm:t>
        <a:bodyPr/>
        <a:lstStyle/>
        <a:p>
          <a:r>
            <a:rPr lang="pl-PL" dirty="0" smtClean="0"/>
            <a:t>Określenie kwotowe vs. % obrotu/przychodu</a:t>
          </a:r>
          <a:endParaRPr lang="pl-PL" dirty="0"/>
        </a:p>
      </dgm:t>
    </dgm:pt>
    <dgm:pt modelId="{A792954D-EB27-4EF8-B190-2952F7273300}" type="parTrans" cxnId="{A7CDCE56-E88A-45DB-A9AB-2C77D654E290}">
      <dgm:prSet/>
      <dgm:spPr/>
      <dgm:t>
        <a:bodyPr/>
        <a:lstStyle/>
        <a:p>
          <a:endParaRPr lang="pl-PL"/>
        </a:p>
      </dgm:t>
    </dgm:pt>
    <dgm:pt modelId="{A3657088-41FE-4572-9DCA-B5819D738758}" type="sibTrans" cxnId="{A7CDCE56-E88A-45DB-A9AB-2C77D654E290}">
      <dgm:prSet/>
      <dgm:spPr/>
      <dgm:t>
        <a:bodyPr/>
        <a:lstStyle/>
        <a:p>
          <a:endParaRPr lang="pl-PL"/>
        </a:p>
      </dgm:t>
    </dgm:pt>
    <dgm:pt modelId="{0909A739-3ECB-4B35-8185-F4BA67CD575E}">
      <dgm:prSet phldrT="[Tekst]"/>
      <dgm:spPr/>
      <dgm:t>
        <a:bodyPr/>
        <a:lstStyle/>
        <a:p>
          <a:r>
            <a:rPr lang="pl-PL" dirty="0" smtClean="0"/>
            <a:t>EUR vs. PLN</a:t>
          </a:r>
          <a:endParaRPr lang="pl-PL" dirty="0"/>
        </a:p>
      </dgm:t>
    </dgm:pt>
    <dgm:pt modelId="{EA4C7707-1603-4BBF-9DAA-4EBF1072AF0B}" type="parTrans" cxnId="{A89FA63A-70E2-48CB-A6EF-AA6FDA1FFF32}">
      <dgm:prSet/>
      <dgm:spPr/>
      <dgm:t>
        <a:bodyPr/>
        <a:lstStyle/>
        <a:p>
          <a:endParaRPr lang="pl-PL"/>
        </a:p>
      </dgm:t>
    </dgm:pt>
    <dgm:pt modelId="{D8C99C72-B76E-4A8F-893F-AC53AA268898}" type="sibTrans" cxnId="{A89FA63A-70E2-48CB-A6EF-AA6FDA1FFF32}">
      <dgm:prSet/>
      <dgm:spPr/>
      <dgm:t>
        <a:bodyPr/>
        <a:lstStyle/>
        <a:p>
          <a:endParaRPr lang="pl-PL"/>
        </a:p>
      </dgm:t>
    </dgm:pt>
    <dgm:pt modelId="{73FD60B4-6B9F-4F21-A5F5-C6A9762D10F0}">
      <dgm:prSet/>
      <dgm:spPr/>
      <dgm:t>
        <a:bodyPr/>
        <a:lstStyle/>
        <a:p>
          <a:endParaRPr lang="pl-PL" i="0" dirty="0"/>
        </a:p>
      </dgm:t>
    </dgm:pt>
    <dgm:pt modelId="{8E67066C-F8B0-40D8-BE6E-FAD7CC6DFFBD}" type="parTrans" cxnId="{9BA65034-9837-4C9B-9283-C861B2DEDF71}">
      <dgm:prSet/>
      <dgm:spPr/>
      <dgm:t>
        <a:bodyPr/>
        <a:lstStyle/>
        <a:p>
          <a:endParaRPr lang="pl-PL"/>
        </a:p>
      </dgm:t>
    </dgm:pt>
    <dgm:pt modelId="{FD257DDB-EA39-4495-A9A5-FDE899AE23DE}" type="sibTrans" cxnId="{9BA65034-9837-4C9B-9283-C861B2DEDF71}">
      <dgm:prSet/>
      <dgm:spPr/>
      <dgm:t>
        <a:bodyPr/>
        <a:lstStyle/>
        <a:p>
          <a:endParaRPr lang="pl-PL"/>
        </a:p>
      </dgm:t>
    </dgm:pt>
    <dgm:pt modelId="{AE3BA574-6855-4271-89D3-E5ADA114FBFD}">
      <dgm:prSet/>
      <dgm:spPr/>
      <dgm:t>
        <a:bodyPr/>
        <a:lstStyle/>
        <a:p>
          <a:endParaRPr lang="pl-PL" dirty="0"/>
        </a:p>
      </dgm:t>
    </dgm:pt>
    <dgm:pt modelId="{F24EE82D-F50E-4D8E-B210-7E589FF9E035}" type="parTrans" cxnId="{B6140E06-DD2A-473F-84DA-757772716486}">
      <dgm:prSet/>
      <dgm:spPr/>
      <dgm:t>
        <a:bodyPr/>
        <a:lstStyle/>
        <a:p>
          <a:endParaRPr lang="pl-PL"/>
        </a:p>
      </dgm:t>
    </dgm:pt>
    <dgm:pt modelId="{ED0C1FA5-C3C5-4236-B120-A63A08DEB796}" type="sibTrans" cxnId="{B6140E06-DD2A-473F-84DA-757772716486}">
      <dgm:prSet/>
      <dgm:spPr/>
      <dgm:t>
        <a:bodyPr/>
        <a:lstStyle/>
        <a:p>
          <a:endParaRPr lang="pl-PL"/>
        </a:p>
      </dgm:t>
    </dgm:pt>
    <dgm:pt modelId="{03BBDFEE-EB76-45C3-A2BC-EAA435E3C510}">
      <dgm:prSet/>
      <dgm:spPr/>
      <dgm:t>
        <a:bodyPr/>
        <a:lstStyle/>
        <a:p>
          <a:r>
            <a:rPr lang="pl-PL" i="0" dirty="0" smtClean="0"/>
            <a:t>Przeciętne wynagrodzenie vs. określenie kwotowe</a:t>
          </a:r>
          <a:endParaRPr lang="pl-PL" i="0" dirty="0"/>
        </a:p>
      </dgm:t>
    </dgm:pt>
    <dgm:pt modelId="{1C9ABDBC-C68A-4683-8FD6-6A6858B555E6}" type="parTrans" cxnId="{95A062BF-5BB3-427F-8F77-4281DFE99FA4}">
      <dgm:prSet/>
      <dgm:spPr/>
      <dgm:t>
        <a:bodyPr/>
        <a:lstStyle/>
        <a:p>
          <a:endParaRPr lang="pl-PL"/>
        </a:p>
      </dgm:t>
    </dgm:pt>
    <dgm:pt modelId="{89DC3649-472F-4904-9BB2-26D50908EEE7}" type="sibTrans" cxnId="{95A062BF-5BB3-427F-8F77-4281DFE99FA4}">
      <dgm:prSet/>
      <dgm:spPr/>
      <dgm:t>
        <a:bodyPr/>
        <a:lstStyle/>
        <a:p>
          <a:endParaRPr lang="pl-PL"/>
        </a:p>
      </dgm:t>
    </dgm:pt>
    <dgm:pt modelId="{CE2B5F23-747E-4827-8BF7-39249673BA49}" type="pres">
      <dgm:prSet presAssocID="{A31190BB-A690-445E-BB87-07FB774C9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121D8F-D422-4FCC-9F04-35F529EE7AAA}" type="pres">
      <dgm:prSet presAssocID="{0909A739-3ECB-4B35-8185-F4BA67CD575E}" presName="parentLin" presStyleCnt="0"/>
      <dgm:spPr/>
    </dgm:pt>
    <dgm:pt modelId="{C947A721-228A-40D8-A3A6-B77144F2E35B}" type="pres">
      <dgm:prSet presAssocID="{0909A739-3ECB-4B35-8185-F4BA67CD575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D109DBCE-A3F0-4EE8-9576-6851CA96917D}" type="pres">
      <dgm:prSet presAssocID="{0909A739-3ECB-4B35-8185-F4BA67CD57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79106C-F591-40DB-8DF4-31AB9BA2BC02}" type="pres">
      <dgm:prSet presAssocID="{0909A739-3ECB-4B35-8185-F4BA67CD575E}" presName="negativeSpace" presStyleCnt="0"/>
      <dgm:spPr/>
    </dgm:pt>
    <dgm:pt modelId="{5474E167-7D6F-48B6-AFF2-08E00C2BECF9}" type="pres">
      <dgm:prSet presAssocID="{0909A739-3ECB-4B35-8185-F4BA67CD575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49EE2B-E86C-4763-BB58-0FB5EF8721A6}" type="pres">
      <dgm:prSet presAssocID="{D8C99C72-B76E-4A8F-893F-AC53AA268898}" presName="spaceBetweenRectangles" presStyleCnt="0"/>
      <dgm:spPr/>
    </dgm:pt>
    <dgm:pt modelId="{E5F12AD3-54A4-4CD0-87C2-881DD82E3B07}" type="pres">
      <dgm:prSet presAssocID="{C0A07259-D61D-4798-91EE-65DE673057F8}" presName="parentLin" presStyleCnt="0"/>
      <dgm:spPr/>
    </dgm:pt>
    <dgm:pt modelId="{1F91E4E4-C81A-4DBE-9CCE-1B50E7171F6A}" type="pres">
      <dgm:prSet presAssocID="{C0A07259-D61D-4798-91EE-65DE673057F8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343C49DB-24B2-486D-A00F-7058F2A0B11B}" type="pres">
      <dgm:prSet presAssocID="{C0A07259-D61D-4798-91EE-65DE673057F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ACFD21-F0B9-405B-ADC0-264BF906D016}" type="pres">
      <dgm:prSet presAssocID="{C0A07259-D61D-4798-91EE-65DE673057F8}" presName="negativeSpace" presStyleCnt="0"/>
      <dgm:spPr/>
    </dgm:pt>
    <dgm:pt modelId="{03F1DE16-DEE4-4C6A-8ECC-7244B90EBCA3}" type="pres">
      <dgm:prSet presAssocID="{C0A07259-D61D-4798-91EE-65DE673057F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7B33DE-6A74-4386-A182-6A8D52968F62}" type="pres">
      <dgm:prSet presAssocID="{A3657088-41FE-4572-9DCA-B5819D738758}" presName="spaceBetweenRectangles" presStyleCnt="0"/>
      <dgm:spPr/>
    </dgm:pt>
    <dgm:pt modelId="{5C83E434-CE8A-4D69-AF23-80768983F1B8}" type="pres">
      <dgm:prSet presAssocID="{03BBDFEE-EB76-45C3-A2BC-EAA435E3C510}" presName="parentLin" presStyleCnt="0"/>
      <dgm:spPr/>
    </dgm:pt>
    <dgm:pt modelId="{B2A957CF-C5EE-45E9-ACD8-3AD61695266C}" type="pres">
      <dgm:prSet presAssocID="{03BBDFEE-EB76-45C3-A2BC-EAA435E3C510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0AFA939F-937D-4253-A4FB-3BBD2DB92DCD}" type="pres">
      <dgm:prSet presAssocID="{03BBDFEE-EB76-45C3-A2BC-EAA435E3C51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57F177-3552-4C61-BA7D-BBDF2A82E2A1}" type="pres">
      <dgm:prSet presAssocID="{03BBDFEE-EB76-45C3-A2BC-EAA435E3C510}" presName="negativeSpace" presStyleCnt="0"/>
      <dgm:spPr/>
    </dgm:pt>
    <dgm:pt modelId="{D01ADE76-4953-488B-8DBA-DB448222F8D8}" type="pres">
      <dgm:prSet presAssocID="{03BBDFEE-EB76-45C3-A2BC-EAA435E3C5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E60449-4E78-4432-8849-0B8DE676B55D}" type="presOf" srcId="{73FD60B4-6B9F-4F21-A5F5-C6A9762D10F0}" destId="{03F1DE16-DEE4-4C6A-8ECC-7244B90EBCA3}" srcOrd="0" destOrd="0" presId="urn:microsoft.com/office/officeart/2005/8/layout/list1"/>
    <dgm:cxn modelId="{95A062BF-5BB3-427F-8F77-4281DFE99FA4}" srcId="{A31190BB-A690-445E-BB87-07FB774C94B0}" destId="{03BBDFEE-EB76-45C3-A2BC-EAA435E3C510}" srcOrd="2" destOrd="0" parTransId="{1C9ABDBC-C68A-4683-8FD6-6A6858B555E6}" sibTransId="{89DC3649-472F-4904-9BB2-26D50908EEE7}"/>
    <dgm:cxn modelId="{B1BB7C10-42DE-48CE-B4A2-8C73CC1E01A7}" type="presOf" srcId="{03BBDFEE-EB76-45C3-A2BC-EAA435E3C510}" destId="{B2A957CF-C5EE-45E9-ACD8-3AD61695266C}" srcOrd="0" destOrd="0" presId="urn:microsoft.com/office/officeart/2005/8/layout/list1"/>
    <dgm:cxn modelId="{9BA65034-9837-4C9B-9283-C861B2DEDF71}" srcId="{C0A07259-D61D-4798-91EE-65DE673057F8}" destId="{73FD60B4-6B9F-4F21-A5F5-C6A9762D10F0}" srcOrd="0" destOrd="0" parTransId="{8E67066C-F8B0-40D8-BE6E-FAD7CC6DFFBD}" sibTransId="{FD257DDB-EA39-4495-A9A5-FDE899AE23DE}"/>
    <dgm:cxn modelId="{A89FA63A-70E2-48CB-A6EF-AA6FDA1FFF32}" srcId="{A31190BB-A690-445E-BB87-07FB774C94B0}" destId="{0909A739-3ECB-4B35-8185-F4BA67CD575E}" srcOrd="0" destOrd="0" parTransId="{EA4C7707-1603-4BBF-9DAA-4EBF1072AF0B}" sibTransId="{D8C99C72-B76E-4A8F-893F-AC53AA268898}"/>
    <dgm:cxn modelId="{6AB29B6D-9A80-4BC7-9DA2-9E6C86495694}" type="presOf" srcId="{03BBDFEE-EB76-45C3-A2BC-EAA435E3C510}" destId="{0AFA939F-937D-4253-A4FB-3BBD2DB92DCD}" srcOrd="1" destOrd="0" presId="urn:microsoft.com/office/officeart/2005/8/layout/list1"/>
    <dgm:cxn modelId="{9C84868C-0E79-41FA-B847-F62FCF27F7D7}" type="presOf" srcId="{AE3BA574-6855-4271-89D3-E5ADA114FBFD}" destId="{5474E167-7D6F-48B6-AFF2-08E00C2BECF9}" srcOrd="0" destOrd="0" presId="urn:microsoft.com/office/officeart/2005/8/layout/list1"/>
    <dgm:cxn modelId="{A7CDCE56-E88A-45DB-A9AB-2C77D654E290}" srcId="{A31190BB-A690-445E-BB87-07FB774C94B0}" destId="{C0A07259-D61D-4798-91EE-65DE673057F8}" srcOrd="1" destOrd="0" parTransId="{A792954D-EB27-4EF8-B190-2952F7273300}" sibTransId="{A3657088-41FE-4572-9DCA-B5819D738758}"/>
    <dgm:cxn modelId="{22FB0092-FA77-4B6F-B9AC-8D10F9EDCAB6}" type="presOf" srcId="{C0A07259-D61D-4798-91EE-65DE673057F8}" destId="{343C49DB-24B2-486D-A00F-7058F2A0B11B}" srcOrd="1" destOrd="0" presId="urn:microsoft.com/office/officeart/2005/8/layout/list1"/>
    <dgm:cxn modelId="{697EB5F5-D11B-4165-B074-D4AA68AC4225}" type="presOf" srcId="{C0A07259-D61D-4798-91EE-65DE673057F8}" destId="{1F91E4E4-C81A-4DBE-9CCE-1B50E7171F6A}" srcOrd="0" destOrd="0" presId="urn:microsoft.com/office/officeart/2005/8/layout/list1"/>
    <dgm:cxn modelId="{B6140E06-DD2A-473F-84DA-757772716486}" srcId="{0909A739-3ECB-4B35-8185-F4BA67CD575E}" destId="{AE3BA574-6855-4271-89D3-E5ADA114FBFD}" srcOrd="0" destOrd="0" parTransId="{F24EE82D-F50E-4D8E-B210-7E589FF9E035}" sibTransId="{ED0C1FA5-C3C5-4236-B120-A63A08DEB796}"/>
    <dgm:cxn modelId="{F3DEDA0D-FEFF-471B-B4EF-B03EF8BD30EC}" type="presOf" srcId="{0909A739-3ECB-4B35-8185-F4BA67CD575E}" destId="{D109DBCE-A3F0-4EE8-9576-6851CA96917D}" srcOrd="1" destOrd="0" presId="urn:microsoft.com/office/officeart/2005/8/layout/list1"/>
    <dgm:cxn modelId="{02B66A8A-6B18-4350-84EA-F2C45C7751B1}" type="presOf" srcId="{0909A739-3ECB-4B35-8185-F4BA67CD575E}" destId="{C947A721-228A-40D8-A3A6-B77144F2E35B}" srcOrd="0" destOrd="0" presId="urn:microsoft.com/office/officeart/2005/8/layout/list1"/>
    <dgm:cxn modelId="{C280CA99-2B18-4482-AD17-25D6AC47B243}" type="presOf" srcId="{A31190BB-A690-445E-BB87-07FB774C94B0}" destId="{CE2B5F23-747E-4827-8BF7-39249673BA49}" srcOrd="0" destOrd="0" presId="urn:microsoft.com/office/officeart/2005/8/layout/list1"/>
    <dgm:cxn modelId="{12C5FF46-5E2F-40FC-9FB4-2F1EF8563CE2}" type="presParOf" srcId="{CE2B5F23-747E-4827-8BF7-39249673BA49}" destId="{AD121D8F-D422-4FCC-9F04-35F529EE7AAA}" srcOrd="0" destOrd="0" presId="urn:microsoft.com/office/officeart/2005/8/layout/list1"/>
    <dgm:cxn modelId="{15D76625-AE57-4F28-ACCF-22E31820C1F3}" type="presParOf" srcId="{AD121D8F-D422-4FCC-9F04-35F529EE7AAA}" destId="{C947A721-228A-40D8-A3A6-B77144F2E35B}" srcOrd="0" destOrd="0" presId="urn:microsoft.com/office/officeart/2005/8/layout/list1"/>
    <dgm:cxn modelId="{283DE625-92A7-4339-A2DA-AE2E71B6DAEC}" type="presParOf" srcId="{AD121D8F-D422-4FCC-9F04-35F529EE7AAA}" destId="{D109DBCE-A3F0-4EE8-9576-6851CA96917D}" srcOrd="1" destOrd="0" presId="urn:microsoft.com/office/officeart/2005/8/layout/list1"/>
    <dgm:cxn modelId="{18845749-4C76-4235-B484-BCDCC305503E}" type="presParOf" srcId="{CE2B5F23-747E-4827-8BF7-39249673BA49}" destId="{D879106C-F591-40DB-8DF4-31AB9BA2BC02}" srcOrd="1" destOrd="0" presId="urn:microsoft.com/office/officeart/2005/8/layout/list1"/>
    <dgm:cxn modelId="{2E4632D4-BACF-45DF-A40A-64B5B1FA0EF8}" type="presParOf" srcId="{CE2B5F23-747E-4827-8BF7-39249673BA49}" destId="{5474E167-7D6F-48B6-AFF2-08E00C2BECF9}" srcOrd="2" destOrd="0" presId="urn:microsoft.com/office/officeart/2005/8/layout/list1"/>
    <dgm:cxn modelId="{90C12C11-0D2E-4467-91B4-6A3AB854672A}" type="presParOf" srcId="{CE2B5F23-747E-4827-8BF7-39249673BA49}" destId="{6D49EE2B-E86C-4763-BB58-0FB5EF8721A6}" srcOrd="3" destOrd="0" presId="urn:microsoft.com/office/officeart/2005/8/layout/list1"/>
    <dgm:cxn modelId="{9D064919-0214-4446-81C9-3CCE2BB96198}" type="presParOf" srcId="{CE2B5F23-747E-4827-8BF7-39249673BA49}" destId="{E5F12AD3-54A4-4CD0-87C2-881DD82E3B07}" srcOrd="4" destOrd="0" presId="urn:microsoft.com/office/officeart/2005/8/layout/list1"/>
    <dgm:cxn modelId="{1AAF1160-B2FF-40D9-AC6B-F512EADA471C}" type="presParOf" srcId="{E5F12AD3-54A4-4CD0-87C2-881DD82E3B07}" destId="{1F91E4E4-C81A-4DBE-9CCE-1B50E7171F6A}" srcOrd="0" destOrd="0" presId="urn:microsoft.com/office/officeart/2005/8/layout/list1"/>
    <dgm:cxn modelId="{175FE7AF-389C-43F4-A11E-CC43C9CAD2DF}" type="presParOf" srcId="{E5F12AD3-54A4-4CD0-87C2-881DD82E3B07}" destId="{343C49DB-24B2-486D-A00F-7058F2A0B11B}" srcOrd="1" destOrd="0" presId="urn:microsoft.com/office/officeart/2005/8/layout/list1"/>
    <dgm:cxn modelId="{42B32271-74EB-4625-AEBD-E27EC18A802D}" type="presParOf" srcId="{CE2B5F23-747E-4827-8BF7-39249673BA49}" destId="{D6ACFD21-F0B9-405B-ADC0-264BF906D016}" srcOrd="5" destOrd="0" presId="urn:microsoft.com/office/officeart/2005/8/layout/list1"/>
    <dgm:cxn modelId="{D5B64B89-1CC6-4AE7-8395-9F75EB3190D7}" type="presParOf" srcId="{CE2B5F23-747E-4827-8BF7-39249673BA49}" destId="{03F1DE16-DEE4-4C6A-8ECC-7244B90EBCA3}" srcOrd="6" destOrd="0" presId="urn:microsoft.com/office/officeart/2005/8/layout/list1"/>
    <dgm:cxn modelId="{7C6E74DA-4281-4DAA-A9DE-BC5B5BF1F8FF}" type="presParOf" srcId="{CE2B5F23-747E-4827-8BF7-39249673BA49}" destId="{F37B33DE-6A74-4386-A182-6A8D52968F62}" srcOrd="7" destOrd="0" presId="urn:microsoft.com/office/officeart/2005/8/layout/list1"/>
    <dgm:cxn modelId="{FE043771-6265-4B21-B29B-E9AB199AB3AA}" type="presParOf" srcId="{CE2B5F23-747E-4827-8BF7-39249673BA49}" destId="{5C83E434-CE8A-4D69-AF23-80768983F1B8}" srcOrd="8" destOrd="0" presId="urn:microsoft.com/office/officeart/2005/8/layout/list1"/>
    <dgm:cxn modelId="{D7FEA76D-8740-42E3-BCC2-86114D20B2CE}" type="presParOf" srcId="{5C83E434-CE8A-4D69-AF23-80768983F1B8}" destId="{B2A957CF-C5EE-45E9-ACD8-3AD61695266C}" srcOrd="0" destOrd="0" presId="urn:microsoft.com/office/officeart/2005/8/layout/list1"/>
    <dgm:cxn modelId="{C3323985-C4B2-471B-A413-4F5C03079432}" type="presParOf" srcId="{5C83E434-CE8A-4D69-AF23-80768983F1B8}" destId="{0AFA939F-937D-4253-A4FB-3BBD2DB92DCD}" srcOrd="1" destOrd="0" presId="urn:microsoft.com/office/officeart/2005/8/layout/list1"/>
    <dgm:cxn modelId="{9CEE08E9-98F9-42C6-9809-79A0D7C563F7}" type="presParOf" srcId="{CE2B5F23-747E-4827-8BF7-39249673BA49}" destId="{0157F177-3552-4C61-BA7D-BBDF2A82E2A1}" srcOrd="9" destOrd="0" presId="urn:microsoft.com/office/officeart/2005/8/layout/list1"/>
    <dgm:cxn modelId="{9C80A679-9042-4084-8FC5-40608971EA13}" type="presParOf" srcId="{CE2B5F23-747E-4827-8BF7-39249673BA49}" destId="{D01ADE76-4953-488B-8DBA-DB448222F8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BE2F4-F5A8-4512-8480-ACAA66E2B86A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E6C9DBB5-DC28-4CED-93A9-F45458C17446}">
      <dgm:prSet phldrT="[Tekst]" custT="1"/>
      <dgm:spPr/>
      <dgm:t>
        <a:bodyPr/>
        <a:lstStyle/>
        <a:p>
          <a:r>
            <a:rPr lang="pl-PL" sz="2800" dirty="0" smtClean="0">
              <a:solidFill>
                <a:schemeClr val="bg1"/>
              </a:solidFill>
            </a:rPr>
            <a:t>Przesłanki wymiaru z art. 111 </a:t>
          </a:r>
          <a:r>
            <a:rPr lang="pl-PL" sz="2800" dirty="0" err="1" smtClean="0">
              <a:solidFill>
                <a:schemeClr val="bg1"/>
              </a:solidFill>
            </a:rPr>
            <a:t>uokik</a:t>
          </a:r>
          <a:r>
            <a:rPr lang="pl-PL" sz="2800" dirty="0" smtClean="0">
              <a:solidFill>
                <a:schemeClr val="bg1"/>
              </a:solidFill>
            </a:rPr>
            <a:t>:</a:t>
          </a:r>
        </a:p>
        <a:p>
          <a:r>
            <a:rPr lang="pl-PL" sz="1800" dirty="0" smtClean="0">
              <a:solidFill>
                <a:schemeClr val="bg1"/>
              </a:solidFill>
            </a:rPr>
            <a:t>    - czy zmienia się  „punkt wyjścia” kwotowy i czasowy?</a:t>
          </a:r>
        </a:p>
        <a:p>
          <a:r>
            <a:rPr lang="pl-PL" sz="1800" dirty="0" smtClean="0">
              <a:solidFill>
                <a:schemeClr val="bg1"/>
              </a:solidFill>
            </a:rPr>
            <a:t>    - </a:t>
          </a:r>
          <a:r>
            <a:rPr lang="pl-PL" sz="1800" b="0" dirty="0" smtClean="0">
              <a:solidFill>
                <a:schemeClr val="bg1"/>
              </a:solidFill>
            </a:rPr>
            <a:t>czy jest potrzeba uzupełnienia katalogu?</a:t>
          </a:r>
        </a:p>
      </dgm:t>
    </dgm:pt>
    <dgm:pt modelId="{1B94E6FC-C0F0-4CAA-9771-58355F8787D2}" type="parTrans" cxnId="{C3534CFB-0F1F-4173-B9B1-2046227208D3}">
      <dgm:prSet/>
      <dgm:spPr/>
      <dgm:t>
        <a:bodyPr/>
        <a:lstStyle/>
        <a:p>
          <a:endParaRPr lang="pl-PL"/>
        </a:p>
      </dgm:t>
    </dgm:pt>
    <dgm:pt modelId="{767BD3AC-8CFC-4C7C-82D5-344CB84FF949}" type="sibTrans" cxnId="{C3534CFB-0F1F-4173-B9B1-2046227208D3}">
      <dgm:prSet/>
      <dgm:spPr/>
      <dgm:t>
        <a:bodyPr/>
        <a:lstStyle/>
        <a:p>
          <a:endParaRPr lang="pl-PL"/>
        </a:p>
      </dgm:t>
    </dgm:pt>
    <dgm:pt modelId="{C15D19B1-EEEF-48E3-AD2F-2D34F317746B}">
      <dgm:prSet phldrT="[Tekst]" custT="1"/>
      <dgm:spPr/>
      <dgm:t>
        <a:bodyPr/>
        <a:lstStyle/>
        <a:p>
          <a:r>
            <a:rPr lang="pl-PL" sz="2800" b="0" dirty="0" smtClean="0">
              <a:solidFill>
                <a:schemeClr val="bg1"/>
              </a:solidFill>
            </a:rPr>
            <a:t>Czy wina ma znaczenie?</a:t>
          </a:r>
        </a:p>
        <a:p>
          <a:r>
            <a:rPr lang="pl-PL" sz="1800" b="0" dirty="0" smtClean="0">
              <a:solidFill>
                <a:schemeClr val="bg1"/>
              </a:solidFill>
            </a:rPr>
            <a:t>- uwagi na tle orzecznictwa</a:t>
          </a:r>
          <a:endParaRPr lang="pl-PL" sz="1800" b="0" dirty="0">
            <a:solidFill>
              <a:schemeClr val="bg1"/>
            </a:solidFill>
          </a:endParaRPr>
        </a:p>
      </dgm:t>
    </dgm:pt>
    <dgm:pt modelId="{668B721D-AEE0-4384-B697-BCABCA44E6DF}" type="parTrans" cxnId="{8C7C39B7-DDC2-4113-975B-10DCE62A6D9E}">
      <dgm:prSet/>
      <dgm:spPr/>
      <dgm:t>
        <a:bodyPr/>
        <a:lstStyle/>
        <a:p>
          <a:endParaRPr lang="pl-PL"/>
        </a:p>
      </dgm:t>
    </dgm:pt>
    <dgm:pt modelId="{805E03B3-A88A-4C2E-AC38-D07AE30B0FB8}" type="sibTrans" cxnId="{8C7C39B7-DDC2-4113-975B-10DCE62A6D9E}">
      <dgm:prSet/>
      <dgm:spPr/>
      <dgm:t>
        <a:bodyPr/>
        <a:lstStyle/>
        <a:p>
          <a:endParaRPr lang="pl-PL"/>
        </a:p>
      </dgm:t>
    </dgm:pt>
    <dgm:pt modelId="{54620A1A-BE7F-4413-A6C4-33CFAA4B5E81}" type="pres">
      <dgm:prSet presAssocID="{D29BE2F4-F5A8-4512-8480-ACAA66E2B86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12D3CFA-A07D-450D-B304-ECBFA8EBE04C}" type="pres">
      <dgm:prSet presAssocID="{E6C9DBB5-DC28-4CED-93A9-F45458C17446}" presName="upArrow" presStyleLbl="node1" presStyleIdx="0" presStyleCnt="2" custAng="5400000" custScaleX="77040" custScaleY="83664"/>
      <dgm:spPr/>
    </dgm:pt>
    <dgm:pt modelId="{965EE546-55EF-44BF-857A-9D9B9291DB7F}" type="pres">
      <dgm:prSet presAssocID="{E6C9DBB5-DC28-4CED-93A9-F45458C17446}" presName="upArrowText" presStyleLbl="revTx" presStyleIdx="0" presStyleCnt="2" custScaleX="115167" custScaleY="97991" custLinFactY="1149" custLinFactNeighborX="621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83C7D0-7D68-43C3-903F-5DB7D475AF54}" type="pres">
      <dgm:prSet presAssocID="{C15D19B1-EEEF-48E3-AD2F-2D34F317746B}" presName="downArrow" presStyleLbl="node1" presStyleIdx="1" presStyleCnt="2" custAng="16200000" custScaleX="76204" custScaleY="87567" custLinFactNeighborX="-29969" custLinFactNeighborY="-1334"/>
      <dgm:spPr/>
      <dgm:t>
        <a:bodyPr/>
        <a:lstStyle/>
        <a:p>
          <a:endParaRPr lang="pl-PL"/>
        </a:p>
      </dgm:t>
    </dgm:pt>
    <dgm:pt modelId="{81C84460-9EF5-43B7-8B0E-6AB72C7F1F60}" type="pres">
      <dgm:prSet presAssocID="{C15D19B1-EEEF-48E3-AD2F-2D34F317746B}" presName="downArrowText" presStyleLbl="revTx" presStyleIdx="1" presStyleCnt="2" custScaleY="42074" custLinFactY="-1438" custLinFactNeighborX="-1276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C7C39B7-DDC2-4113-975B-10DCE62A6D9E}" srcId="{D29BE2F4-F5A8-4512-8480-ACAA66E2B86A}" destId="{C15D19B1-EEEF-48E3-AD2F-2D34F317746B}" srcOrd="1" destOrd="0" parTransId="{668B721D-AEE0-4384-B697-BCABCA44E6DF}" sibTransId="{805E03B3-A88A-4C2E-AC38-D07AE30B0FB8}"/>
    <dgm:cxn modelId="{6C078DCC-B8B8-4DAD-8265-B002CA803BE3}" type="presOf" srcId="{C15D19B1-EEEF-48E3-AD2F-2D34F317746B}" destId="{81C84460-9EF5-43B7-8B0E-6AB72C7F1F60}" srcOrd="0" destOrd="0" presId="urn:microsoft.com/office/officeart/2005/8/layout/arrow4"/>
    <dgm:cxn modelId="{7F46DF59-F4E5-49B4-9D78-53BBB6A28319}" type="presOf" srcId="{E6C9DBB5-DC28-4CED-93A9-F45458C17446}" destId="{965EE546-55EF-44BF-857A-9D9B9291DB7F}" srcOrd="0" destOrd="0" presId="urn:microsoft.com/office/officeart/2005/8/layout/arrow4"/>
    <dgm:cxn modelId="{A68BB131-8ADE-4141-A3C5-4CAB1504AD87}" type="presOf" srcId="{D29BE2F4-F5A8-4512-8480-ACAA66E2B86A}" destId="{54620A1A-BE7F-4413-A6C4-33CFAA4B5E81}" srcOrd="0" destOrd="0" presId="urn:microsoft.com/office/officeart/2005/8/layout/arrow4"/>
    <dgm:cxn modelId="{C3534CFB-0F1F-4173-B9B1-2046227208D3}" srcId="{D29BE2F4-F5A8-4512-8480-ACAA66E2B86A}" destId="{E6C9DBB5-DC28-4CED-93A9-F45458C17446}" srcOrd="0" destOrd="0" parTransId="{1B94E6FC-C0F0-4CAA-9771-58355F8787D2}" sibTransId="{767BD3AC-8CFC-4C7C-82D5-344CB84FF949}"/>
    <dgm:cxn modelId="{B8AA3F71-C137-4C52-8389-B38C24798CE8}" type="presParOf" srcId="{54620A1A-BE7F-4413-A6C4-33CFAA4B5E81}" destId="{212D3CFA-A07D-450D-B304-ECBFA8EBE04C}" srcOrd="0" destOrd="0" presId="urn:microsoft.com/office/officeart/2005/8/layout/arrow4"/>
    <dgm:cxn modelId="{16F4C253-3D69-4575-A61E-E96EB21995FF}" type="presParOf" srcId="{54620A1A-BE7F-4413-A6C4-33CFAA4B5E81}" destId="{965EE546-55EF-44BF-857A-9D9B9291DB7F}" srcOrd="1" destOrd="0" presId="urn:microsoft.com/office/officeart/2005/8/layout/arrow4"/>
    <dgm:cxn modelId="{6EA6C4B9-5C3A-42BE-B878-2DA8AFC6823C}" type="presParOf" srcId="{54620A1A-BE7F-4413-A6C4-33CFAA4B5E81}" destId="{8283C7D0-7D68-43C3-903F-5DB7D475AF54}" srcOrd="2" destOrd="0" presId="urn:microsoft.com/office/officeart/2005/8/layout/arrow4"/>
    <dgm:cxn modelId="{1C51D537-848C-4141-9EA3-3E26BF94047D}" type="presParOf" srcId="{54620A1A-BE7F-4413-A6C4-33CFAA4B5E81}" destId="{81C84460-9EF5-43B7-8B0E-6AB72C7F1F6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CC184E-4D21-4486-9248-251539465A6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14C129C3-FD7A-4397-A4E2-60AF90D9ACC6}">
      <dgm:prSet phldrT="[Tekst]"/>
      <dgm:spPr/>
      <dgm:t>
        <a:bodyPr/>
        <a:lstStyle/>
        <a:p>
          <a:r>
            <a:rPr lang="pl-PL" dirty="0" smtClean="0"/>
            <a:t>prewencja ogólna</a:t>
          </a:r>
          <a:endParaRPr lang="pl-PL" dirty="0"/>
        </a:p>
      </dgm:t>
    </dgm:pt>
    <dgm:pt modelId="{74CE3EAE-CA52-4531-8C82-26EB3AB4D0C6}" type="parTrans" cxnId="{35318494-07A2-48E6-8B12-7FAE73457312}">
      <dgm:prSet/>
      <dgm:spPr/>
      <dgm:t>
        <a:bodyPr/>
        <a:lstStyle/>
        <a:p>
          <a:endParaRPr lang="pl-PL"/>
        </a:p>
      </dgm:t>
    </dgm:pt>
    <dgm:pt modelId="{5475916B-C30E-4488-9DA4-E7AD4381789D}" type="sibTrans" cxnId="{35318494-07A2-48E6-8B12-7FAE73457312}">
      <dgm:prSet/>
      <dgm:spPr/>
      <dgm:t>
        <a:bodyPr/>
        <a:lstStyle/>
        <a:p>
          <a:endParaRPr lang="pl-PL"/>
        </a:p>
      </dgm:t>
    </dgm:pt>
    <dgm:pt modelId="{DAF7E235-01C4-428C-A95B-F17378D9ECDB}">
      <dgm:prSet/>
      <dgm:spPr/>
      <dgm:t>
        <a:bodyPr/>
        <a:lstStyle/>
        <a:p>
          <a:r>
            <a:rPr lang="pl-PL" dirty="0" smtClean="0"/>
            <a:t>decyzje przedsiębiorcy</a:t>
          </a:r>
          <a:endParaRPr lang="pl-PL" b="0" dirty="0"/>
        </a:p>
      </dgm:t>
    </dgm:pt>
    <dgm:pt modelId="{74EA4EC2-42E0-4C18-B27D-6FC7D13DA28A}" type="parTrans" cxnId="{81725E00-9E7C-4301-B697-4824ACA314BC}">
      <dgm:prSet/>
      <dgm:spPr/>
      <dgm:t>
        <a:bodyPr/>
        <a:lstStyle/>
        <a:p>
          <a:endParaRPr lang="pl-PL"/>
        </a:p>
      </dgm:t>
    </dgm:pt>
    <dgm:pt modelId="{6A6D59E4-0AC0-4A97-AC27-0F470270527F}" type="sibTrans" cxnId="{81725E00-9E7C-4301-B697-4824ACA314BC}">
      <dgm:prSet/>
      <dgm:spPr/>
      <dgm:t>
        <a:bodyPr/>
        <a:lstStyle/>
        <a:p>
          <a:endParaRPr lang="pl-PL"/>
        </a:p>
      </dgm:t>
    </dgm:pt>
    <dgm:pt modelId="{7E21801F-85F7-4823-8190-61D5D20A9F2E}">
      <dgm:prSet/>
      <dgm:spPr/>
      <dgm:t>
        <a:bodyPr/>
        <a:lstStyle/>
        <a:p>
          <a:r>
            <a:rPr lang="pl-PL" dirty="0" smtClean="0"/>
            <a:t>represja</a:t>
          </a:r>
          <a:endParaRPr lang="pl-PL" dirty="0"/>
        </a:p>
      </dgm:t>
    </dgm:pt>
    <dgm:pt modelId="{7E4F925F-38CD-47CD-A414-87D2A4057C69}" type="parTrans" cxnId="{3966CC01-1E06-4D19-9802-FFA4EE43838C}">
      <dgm:prSet/>
      <dgm:spPr/>
      <dgm:t>
        <a:bodyPr/>
        <a:lstStyle/>
        <a:p>
          <a:endParaRPr lang="pl-PL"/>
        </a:p>
      </dgm:t>
    </dgm:pt>
    <dgm:pt modelId="{E3479655-FE52-4E74-ADEC-D495E82226A0}" type="sibTrans" cxnId="{3966CC01-1E06-4D19-9802-FFA4EE43838C}">
      <dgm:prSet/>
      <dgm:spPr/>
      <dgm:t>
        <a:bodyPr/>
        <a:lstStyle/>
        <a:p>
          <a:endParaRPr lang="pl-PL"/>
        </a:p>
      </dgm:t>
    </dgm:pt>
    <dgm:pt modelId="{AE8685B9-0B96-44C7-916B-AC391A0A9C7F}">
      <dgm:prSet/>
      <dgm:spPr/>
      <dgm:t>
        <a:bodyPr/>
        <a:lstStyle/>
        <a:p>
          <a:endParaRPr lang="pl-PL" dirty="0"/>
        </a:p>
      </dgm:t>
    </dgm:pt>
    <dgm:pt modelId="{329FB227-05B7-490D-B33B-E7043E7F5B83}" type="parTrans" cxnId="{DA89B730-0A3B-4035-8947-1945AF8D7DA4}">
      <dgm:prSet/>
      <dgm:spPr/>
      <dgm:t>
        <a:bodyPr/>
        <a:lstStyle/>
        <a:p>
          <a:endParaRPr lang="pl-PL"/>
        </a:p>
      </dgm:t>
    </dgm:pt>
    <dgm:pt modelId="{2C7E0FBF-0880-4725-8090-280E9E5DE5B0}" type="sibTrans" cxnId="{DA89B730-0A3B-4035-8947-1945AF8D7DA4}">
      <dgm:prSet/>
      <dgm:spPr/>
      <dgm:t>
        <a:bodyPr/>
        <a:lstStyle/>
        <a:p>
          <a:endParaRPr lang="pl-PL"/>
        </a:p>
      </dgm:t>
    </dgm:pt>
    <dgm:pt modelId="{11A8D340-6FBB-428B-8183-B7B19ED4F455}">
      <dgm:prSet/>
      <dgm:spPr/>
      <dgm:t>
        <a:bodyPr/>
        <a:lstStyle/>
        <a:p>
          <a:r>
            <a:rPr lang="pl-PL" b="0" dirty="0" smtClean="0"/>
            <a:t>decyzje osób fizycznych</a:t>
          </a:r>
          <a:endParaRPr lang="pl-PL" b="0" dirty="0"/>
        </a:p>
      </dgm:t>
    </dgm:pt>
    <dgm:pt modelId="{757F38C4-FFBC-4996-B48A-F0BCD57C472B}" type="sibTrans" cxnId="{ACE959A5-643D-403D-9B79-171E7C027836}">
      <dgm:prSet/>
      <dgm:spPr/>
      <dgm:t>
        <a:bodyPr/>
        <a:lstStyle/>
        <a:p>
          <a:endParaRPr lang="pl-PL"/>
        </a:p>
      </dgm:t>
    </dgm:pt>
    <dgm:pt modelId="{BFAEDE87-5C94-40E3-8C7C-7FE9F1E65151}" type="parTrans" cxnId="{ACE959A5-643D-403D-9B79-171E7C027836}">
      <dgm:prSet/>
      <dgm:spPr/>
      <dgm:t>
        <a:bodyPr/>
        <a:lstStyle/>
        <a:p>
          <a:endParaRPr lang="pl-PL"/>
        </a:p>
      </dgm:t>
    </dgm:pt>
    <dgm:pt modelId="{4DD74806-AE1E-4731-9BEE-D93CF47CFCDD}" type="pres">
      <dgm:prSet presAssocID="{43CC184E-4D21-4486-9248-251539465A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9EDAFEC-B86B-4954-B1AC-2AF1FFE2F9F0}" type="pres">
      <dgm:prSet presAssocID="{14C129C3-FD7A-4397-A4E2-60AF90D9ACC6}" presName="parentLin" presStyleCnt="0"/>
      <dgm:spPr/>
    </dgm:pt>
    <dgm:pt modelId="{FFB56FE5-D84A-4CC8-A663-B414A6F57A71}" type="pres">
      <dgm:prSet presAssocID="{14C129C3-FD7A-4397-A4E2-60AF90D9ACC6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48A7472-14A7-48AF-B467-2164B12407E9}" type="pres">
      <dgm:prSet presAssocID="{14C129C3-FD7A-4397-A4E2-60AF90D9ACC6}" presName="parentText" presStyleLbl="node1" presStyleIdx="0" presStyleCnt="2" custLinFactNeighborX="-1182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6A9479-B317-4797-BB2B-875D496C9AFC}" type="pres">
      <dgm:prSet presAssocID="{14C129C3-FD7A-4397-A4E2-60AF90D9ACC6}" presName="negativeSpace" presStyleCnt="0"/>
      <dgm:spPr/>
    </dgm:pt>
    <dgm:pt modelId="{6EB51697-ED80-42C0-A7C3-C8E7CEDCEFE2}" type="pres">
      <dgm:prSet presAssocID="{14C129C3-FD7A-4397-A4E2-60AF90D9ACC6}" presName="childText" presStyleLbl="conFgAcc1" presStyleIdx="0" presStyleCnt="2" custScaleX="919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73AEEE-CF0D-41EA-AAB4-C7E5BDDA0E39}" type="pres">
      <dgm:prSet presAssocID="{5475916B-C30E-4488-9DA4-E7AD4381789D}" presName="spaceBetweenRectangles" presStyleCnt="0"/>
      <dgm:spPr/>
    </dgm:pt>
    <dgm:pt modelId="{E7CA1AFC-F57E-4AE9-BECC-C90AB2C903B5}" type="pres">
      <dgm:prSet presAssocID="{7E21801F-85F7-4823-8190-61D5D20A9F2E}" presName="parentLin" presStyleCnt="0"/>
      <dgm:spPr/>
    </dgm:pt>
    <dgm:pt modelId="{C24AF234-D17A-4C76-AD6F-E61BB1DDDB2B}" type="pres">
      <dgm:prSet presAssocID="{7E21801F-85F7-4823-8190-61D5D20A9F2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68B78FAF-0381-4629-B997-0C45D7070C8B}" type="pres">
      <dgm:prSet presAssocID="{7E21801F-85F7-4823-8190-61D5D20A9F2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D153FF-48F3-441C-8BB3-4D589E367E18}" type="pres">
      <dgm:prSet presAssocID="{7E21801F-85F7-4823-8190-61D5D20A9F2E}" presName="negativeSpace" presStyleCnt="0"/>
      <dgm:spPr/>
    </dgm:pt>
    <dgm:pt modelId="{83984874-0AF9-417A-8369-E8EFBA120DED}" type="pres">
      <dgm:prSet presAssocID="{7E21801F-85F7-4823-8190-61D5D20A9F2E}" presName="childText" presStyleLbl="conFgAcc1" presStyleIdx="1" presStyleCnt="2" custScaleX="9277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5318494-07A2-48E6-8B12-7FAE73457312}" srcId="{43CC184E-4D21-4486-9248-251539465A6C}" destId="{14C129C3-FD7A-4397-A4E2-60AF90D9ACC6}" srcOrd="0" destOrd="0" parTransId="{74CE3EAE-CA52-4531-8C82-26EB3AB4D0C6}" sibTransId="{5475916B-C30E-4488-9DA4-E7AD4381789D}"/>
    <dgm:cxn modelId="{00DE2159-5C0F-4D87-BAD4-15F6DE8FFCE2}" type="presOf" srcId="{7E21801F-85F7-4823-8190-61D5D20A9F2E}" destId="{68B78FAF-0381-4629-B997-0C45D7070C8B}" srcOrd="1" destOrd="0" presId="urn:microsoft.com/office/officeart/2005/8/layout/list1"/>
    <dgm:cxn modelId="{2C66AA4E-A837-4C2C-B38D-F4BC2126CD01}" type="presOf" srcId="{43CC184E-4D21-4486-9248-251539465A6C}" destId="{4DD74806-AE1E-4731-9BEE-D93CF47CFCDD}" srcOrd="0" destOrd="0" presId="urn:microsoft.com/office/officeart/2005/8/layout/list1"/>
    <dgm:cxn modelId="{81725E00-9E7C-4301-B697-4824ACA314BC}" srcId="{14C129C3-FD7A-4397-A4E2-60AF90D9ACC6}" destId="{DAF7E235-01C4-428C-A95B-F17378D9ECDB}" srcOrd="0" destOrd="0" parTransId="{74EA4EC2-42E0-4C18-B27D-6FC7D13DA28A}" sibTransId="{6A6D59E4-0AC0-4A97-AC27-0F470270527F}"/>
    <dgm:cxn modelId="{4415DDE3-A98B-4141-B848-20C129CF642B}" type="presOf" srcId="{DAF7E235-01C4-428C-A95B-F17378D9ECDB}" destId="{6EB51697-ED80-42C0-A7C3-C8E7CEDCEFE2}" srcOrd="0" destOrd="0" presId="urn:microsoft.com/office/officeart/2005/8/layout/list1"/>
    <dgm:cxn modelId="{ACE959A5-643D-403D-9B79-171E7C027836}" srcId="{14C129C3-FD7A-4397-A4E2-60AF90D9ACC6}" destId="{11A8D340-6FBB-428B-8183-B7B19ED4F455}" srcOrd="1" destOrd="0" parTransId="{BFAEDE87-5C94-40E3-8C7C-7FE9F1E65151}" sibTransId="{757F38C4-FFBC-4996-B48A-F0BCD57C472B}"/>
    <dgm:cxn modelId="{3966CC01-1E06-4D19-9802-FFA4EE43838C}" srcId="{43CC184E-4D21-4486-9248-251539465A6C}" destId="{7E21801F-85F7-4823-8190-61D5D20A9F2E}" srcOrd="1" destOrd="0" parTransId="{7E4F925F-38CD-47CD-A414-87D2A4057C69}" sibTransId="{E3479655-FE52-4E74-ADEC-D495E82226A0}"/>
    <dgm:cxn modelId="{8FFEBEE2-E47A-4DC5-8676-C3A953E5CB49}" type="presOf" srcId="{AE8685B9-0B96-44C7-916B-AC391A0A9C7F}" destId="{83984874-0AF9-417A-8369-E8EFBA120DED}" srcOrd="0" destOrd="0" presId="urn:microsoft.com/office/officeart/2005/8/layout/list1"/>
    <dgm:cxn modelId="{A7DA4D53-8ABC-4F2C-9092-E59AB849FF58}" type="presOf" srcId="{7E21801F-85F7-4823-8190-61D5D20A9F2E}" destId="{C24AF234-D17A-4C76-AD6F-E61BB1DDDB2B}" srcOrd="0" destOrd="0" presId="urn:microsoft.com/office/officeart/2005/8/layout/list1"/>
    <dgm:cxn modelId="{7E43AACB-A1D6-4C8D-8347-57B85F7D5E60}" type="presOf" srcId="{14C129C3-FD7A-4397-A4E2-60AF90D9ACC6}" destId="{FFB56FE5-D84A-4CC8-A663-B414A6F57A71}" srcOrd="0" destOrd="0" presId="urn:microsoft.com/office/officeart/2005/8/layout/list1"/>
    <dgm:cxn modelId="{F7C69B6D-1557-49C1-94AB-04361507B03E}" type="presOf" srcId="{11A8D340-6FBB-428B-8183-B7B19ED4F455}" destId="{6EB51697-ED80-42C0-A7C3-C8E7CEDCEFE2}" srcOrd="0" destOrd="1" presId="urn:microsoft.com/office/officeart/2005/8/layout/list1"/>
    <dgm:cxn modelId="{2C94E19E-D940-440D-8BFB-AA25143D802D}" type="presOf" srcId="{14C129C3-FD7A-4397-A4E2-60AF90D9ACC6}" destId="{A48A7472-14A7-48AF-B467-2164B12407E9}" srcOrd="1" destOrd="0" presId="urn:microsoft.com/office/officeart/2005/8/layout/list1"/>
    <dgm:cxn modelId="{DA89B730-0A3B-4035-8947-1945AF8D7DA4}" srcId="{7E21801F-85F7-4823-8190-61D5D20A9F2E}" destId="{AE8685B9-0B96-44C7-916B-AC391A0A9C7F}" srcOrd="0" destOrd="0" parTransId="{329FB227-05B7-490D-B33B-E7043E7F5B83}" sibTransId="{2C7E0FBF-0880-4725-8090-280E9E5DE5B0}"/>
    <dgm:cxn modelId="{18E9F02B-5DBD-430A-A783-1E89376DCB2D}" type="presParOf" srcId="{4DD74806-AE1E-4731-9BEE-D93CF47CFCDD}" destId="{39EDAFEC-B86B-4954-B1AC-2AF1FFE2F9F0}" srcOrd="0" destOrd="0" presId="urn:microsoft.com/office/officeart/2005/8/layout/list1"/>
    <dgm:cxn modelId="{824FD312-46C1-48CF-8023-D7E0B8DE94CD}" type="presParOf" srcId="{39EDAFEC-B86B-4954-B1AC-2AF1FFE2F9F0}" destId="{FFB56FE5-D84A-4CC8-A663-B414A6F57A71}" srcOrd="0" destOrd="0" presId="urn:microsoft.com/office/officeart/2005/8/layout/list1"/>
    <dgm:cxn modelId="{1735CE09-1F2B-4A82-9238-85F15FD52897}" type="presParOf" srcId="{39EDAFEC-B86B-4954-B1AC-2AF1FFE2F9F0}" destId="{A48A7472-14A7-48AF-B467-2164B12407E9}" srcOrd="1" destOrd="0" presId="urn:microsoft.com/office/officeart/2005/8/layout/list1"/>
    <dgm:cxn modelId="{8866F316-0945-4BC5-87F0-42CEEBC2FAF3}" type="presParOf" srcId="{4DD74806-AE1E-4731-9BEE-D93CF47CFCDD}" destId="{756A9479-B317-4797-BB2B-875D496C9AFC}" srcOrd="1" destOrd="0" presId="urn:microsoft.com/office/officeart/2005/8/layout/list1"/>
    <dgm:cxn modelId="{B244E8A6-8754-42D0-8940-65282AD86A09}" type="presParOf" srcId="{4DD74806-AE1E-4731-9BEE-D93CF47CFCDD}" destId="{6EB51697-ED80-42C0-A7C3-C8E7CEDCEFE2}" srcOrd="2" destOrd="0" presId="urn:microsoft.com/office/officeart/2005/8/layout/list1"/>
    <dgm:cxn modelId="{DC8C24FA-D1E5-45E9-BB72-6749FFB7B036}" type="presParOf" srcId="{4DD74806-AE1E-4731-9BEE-D93CF47CFCDD}" destId="{A473AEEE-CF0D-41EA-AAB4-C7E5BDDA0E39}" srcOrd="3" destOrd="0" presId="urn:microsoft.com/office/officeart/2005/8/layout/list1"/>
    <dgm:cxn modelId="{CA4045B8-F4C6-4DCA-9337-472B45653634}" type="presParOf" srcId="{4DD74806-AE1E-4731-9BEE-D93CF47CFCDD}" destId="{E7CA1AFC-F57E-4AE9-BECC-C90AB2C903B5}" srcOrd="4" destOrd="0" presId="urn:microsoft.com/office/officeart/2005/8/layout/list1"/>
    <dgm:cxn modelId="{ECFD30C7-4872-4079-8891-39682CD361B9}" type="presParOf" srcId="{E7CA1AFC-F57E-4AE9-BECC-C90AB2C903B5}" destId="{C24AF234-D17A-4C76-AD6F-E61BB1DDDB2B}" srcOrd="0" destOrd="0" presId="urn:microsoft.com/office/officeart/2005/8/layout/list1"/>
    <dgm:cxn modelId="{7A2E1F66-0D89-42B5-B290-EC176326C0D5}" type="presParOf" srcId="{E7CA1AFC-F57E-4AE9-BECC-C90AB2C903B5}" destId="{68B78FAF-0381-4629-B997-0C45D7070C8B}" srcOrd="1" destOrd="0" presId="urn:microsoft.com/office/officeart/2005/8/layout/list1"/>
    <dgm:cxn modelId="{6B4582BC-C214-4FBB-9A5D-08BD6DFC4460}" type="presParOf" srcId="{4DD74806-AE1E-4731-9BEE-D93CF47CFCDD}" destId="{DAD153FF-48F3-441C-8BB3-4D589E367E18}" srcOrd="5" destOrd="0" presId="urn:microsoft.com/office/officeart/2005/8/layout/list1"/>
    <dgm:cxn modelId="{FEF88FFC-1D42-4677-8258-C4002833BBE0}" type="presParOf" srcId="{4DD74806-AE1E-4731-9BEE-D93CF47CFCDD}" destId="{83984874-0AF9-417A-8369-E8EFBA120D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6C6498-453B-43FC-B913-37693D2FEF8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E7B7C17-D6B4-42C6-8550-08F7D49944C5}">
      <dgm:prSet phldrT="[Tekst]"/>
      <dgm:spPr/>
      <dgm:t>
        <a:bodyPr/>
        <a:lstStyle/>
        <a:p>
          <a:r>
            <a:rPr lang="pl-PL" dirty="0" smtClean="0"/>
            <a:t>Dlaczego przedsiębiorcy dopuszczają się naruszeń?*</a:t>
          </a:r>
          <a:endParaRPr lang="pl-PL" dirty="0"/>
        </a:p>
      </dgm:t>
    </dgm:pt>
    <dgm:pt modelId="{62D5069F-34B9-4472-8CC0-8FE44E9D2E8D}" type="parTrans" cxnId="{440ABF75-E187-406B-B071-1A8A48D127EF}">
      <dgm:prSet/>
      <dgm:spPr/>
      <dgm:t>
        <a:bodyPr/>
        <a:lstStyle/>
        <a:p>
          <a:endParaRPr lang="pl-PL"/>
        </a:p>
      </dgm:t>
    </dgm:pt>
    <dgm:pt modelId="{72D15FED-7FF8-43B2-875A-D7D0422DAE38}" type="sibTrans" cxnId="{440ABF75-E187-406B-B071-1A8A48D127EF}">
      <dgm:prSet/>
      <dgm:spPr/>
      <dgm:t>
        <a:bodyPr/>
        <a:lstStyle/>
        <a:p>
          <a:endParaRPr lang="pl-PL"/>
        </a:p>
      </dgm:t>
    </dgm:pt>
    <dgm:pt modelId="{44EC27C4-A742-484D-BE4D-1E3917601923}">
      <dgm:prSet custT="1"/>
      <dgm:spPr/>
      <dgm:t>
        <a:bodyPr/>
        <a:lstStyle/>
        <a:p>
          <a:r>
            <a:rPr lang="pl-PL" sz="2000" i="0" dirty="0" smtClean="0">
              <a:solidFill>
                <a:schemeClr val="bg1"/>
              </a:solidFill>
            </a:rPr>
            <a:t>Mają ku temu okazję</a:t>
          </a:r>
          <a:endParaRPr lang="pl-PL" sz="2600" i="0" dirty="0"/>
        </a:p>
      </dgm:t>
    </dgm:pt>
    <dgm:pt modelId="{FE995FB4-3093-4847-A528-AD9C037806F8}" type="parTrans" cxnId="{85F8C4EC-B725-4781-96EB-A83596315509}">
      <dgm:prSet/>
      <dgm:spPr/>
      <dgm:t>
        <a:bodyPr/>
        <a:lstStyle/>
        <a:p>
          <a:endParaRPr lang="pl-PL"/>
        </a:p>
      </dgm:t>
    </dgm:pt>
    <dgm:pt modelId="{1D1FC8F1-BF27-4232-A88D-3B5DB27C8703}" type="sibTrans" cxnId="{85F8C4EC-B725-4781-96EB-A83596315509}">
      <dgm:prSet/>
      <dgm:spPr/>
      <dgm:t>
        <a:bodyPr/>
        <a:lstStyle/>
        <a:p>
          <a:endParaRPr lang="pl-PL"/>
        </a:p>
      </dgm:t>
    </dgm:pt>
    <dgm:pt modelId="{BCA1F934-D00F-47A9-9314-96DD1F575689}">
      <dgm:prSet custT="1"/>
      <dgm:spPr/>
      <dgm:t>
        <a:bodyPr/>
        <a:lstStyle/>
        <a:p>
          <a:r>
            <a:rPr lang="pl-PL" sz="2000" dirty="0" smtClean="0"/>
            <a:t>Funkcjonują w kulturze akceptującej naruszenia</a:t>
          </a:r>
          <a:endParaRPr lang="pl-PL" sz="2000" dirty="0"/>
        </a:p>
      </dgm:t>
    </dgm:pt>
    <dgm:pt modelId="{6F4641ED-30EA-40E6-88D0-A82DDBBC5DE5}" type="parTrans" cxnId="{2E06EF33-5D06-4C78-8770-C390BD7FD833}">
      <dgm:prSet/>
      <dgm:spPr/>
      <dgm:t>
        <a:bodyPr/>
        <a:lstStyle/>
        <a:p>
          <a:endParaRPr lang="pl-PL"/>
        </a:p>
      </dgm:t>
    </dgm:pt>
    <dgm:pt modelId="{CA26AF86-0298-4768-8166-CEA71A400BA2}" type="sibTrans" cxnId="{2E06EF33-5D06-4C78-8770-C390BD7FD833}">
      <dgm:prSet/>
      <dgm:spPr/>
      <dgm:t>
        <a:bodyPr/>
        <a:lstStyle/>
        <a:p>
          <a:endParaRPr lang="pl-PL"/>
        </a:p>
      </dgm:t>
    </dgm:pt>
    <dgm:pt modelId="{31B3EFD0-E773-40F4-B159-C1B7ABF30C34}">
      <dgm:prSet custT="1"/>
      <dgm:spPr/>
      <dgm:t>
        <a:bodyPr/>
        <a:lstStyle/>
        <a:p>
          <a:r>
            <a:rPr lang="pl-PL" sz="2000" dirty="0" smtClean="0"/>
            <a:t>Podejmują decyzję na podstawie kalkulacji: przewidywane korzyści gospodarcze naruszenia przewyższają antycypowany „koszt”</a:t>
          </a:r>
          <a:endParaRPr lang="pl-PL" sz="2000" dirty="0"/>
        </a:p>
      </dgm:t>
    </dgm:pt>
    <dgm:pt modelId="{D0CBB8FF-4A94-4641-AFEF-CCA59A8DFF52}" type="parTrans" cxnId="{79103D99-0901-41A5-9680-56F8ABBE9544}">
      <dgm:prSet/>
      <dgm:spPr/>
      <dgm:t>
        <a:bodyPr/>
        <a:lstStyle/>
        <a:p>
          <a:endParaRPr lang="pl-PL"/>
        </a:p>
      </dgm:t>
    </dgm:pt>
    <dgm:pt modelId="{3D2DF77F-9B95-4597-8D53-1565B631BE3B}" type="sibTrans" cxnId="{79103D99-0901-41A5-9680-56F8ABBE9544}">
      <dgm:prSet/>
      <dgm:spPr/>
      <dgm:t>
        <a:bodyPr/>
        <a:lstStyle/>
        <a:p>
          <a:endParaRPr lang="pl-PL"/>
        </a:p>
      </dgm:t>
    </dgm:pt>
    <dgm:pt modelId="{222B3011-2474-44E7-89B5-CFBBE6F6E82E}">
      <dgm:prSet custT="1"/>
      <dgm:spPr/>
      <dgm:t>
        <a:bodyPr/>
        <a:lstStyle/>
        <a:p>
          <a:endParaRPr lang="pl-PL" sz="2000" dirty="0"/>
        </a:p>
      </dgm:t>
    </dgm:pt>
    <dgm:pt modelId="{14621C01-B085-4DDD-A0DF-BC56B74182BF}" type="parTrans" cxnId="{F70B4209-09D4-4FB6-B347-AA62A73D78B1}">
      <dgm:prSet/>
      <dgm:spPr/>
      <dgm:t>
        <a:bodyPr/>
        <a:lstStyle/>
        <a:p>
          <a:endParaRPr lang="pl-PL"/>
        </a:p>
      </dgm:t>
    </dgm:pt>
    <dgm:pt modelId="{AF4B9CBF-A764-450C-8838-57CC1B575345}" type="sibTrans" cxnId="{F70B4209-09D4-4FB6-B347-AA62A73D78B1}">
      <dgm:prSet/>
      <dgm:spPr/>
      <dgm:t>
        <a:bodyPr/>
        <a:lstStyle/>
        <a:p>
          <a:endParaRPr lang="pl-PL"/>
        </a:p>
      </dgm:t>
    </dgm:pt>
    <dgm:pt modelId="{9417403E-BF8D-4A87-855D-F6B6D0DA8BEC}" type="pres">
      <dgm:prSet presAssocID="{856C6498-453B-43FC-B913-37693D2FEF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C2CACBA-20FA-4BE4-B16F-94310C0C4F42}" type="pres">
      <dgm:prSet presAssocID="{DE7B7C17-D6B4-42C6-8550-08F7D49944C5}" presName="parentLin" presStyleCnt="0"/>
      <dgm:spPr/>
    </dgm:pt>
    <dgm:pt modelId="{69F82B34-FFD4-47A7-92B9-D9669A9F200D}" type="pres">
      <dgm:prSet presAssocID="{DE7B7C17-D6B4-42C6-8550-08F7D49944C5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732A4E3D-5332-4653-9EA8-BEB587FAE4B5}" type="pres">
      <dgm:prSet presAssocID="{DE7B7C17-D6B4-42C6-8550-08F7D49944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881DB5-FCA9-47FF-BEAD-FC25CB3B25A0}" type="pres">
      <dgm:prSet presAssocID="{DE7B7C17-D6B4-42C6-8550-08F7D49944C5}" presName="negativeSpace" presStyleCnt="0"/>
      <dgm:spPr/>
    </dgm:pt>
    <dgm:pt modelId="{A928D202-C7C3-455D-B86C-5490F43BE854}" type="pres">
      <dgm:prSet presAssocID="{DE7B7C17-D6B4-42C6-8550-08F7D49944C5}" presName="childText" presStyleLbl="conFgAcc1" presStyleIdx="0" presStyleCnt="1" custScaleY="1369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E06EF33-5D06-4C78-8770-C390BD7FD833}" srcId="{DE7B7C17-D6B4-42C6-8550-08F7D49944C5}" destId="{BCA1F934-D00F-47A9-9314-96DD1F575689}" srcOrd="1" destOrd="0" parTransId="{6F4641ED-30EA-40E6-88D0-A82DDBBC5DE5}" sibTransId="{CA26AF86-0298-4768-8166-CEA71A400BA2}"/>
    <dgm:cxn modelId="{440ABF75-E187-406B-B071-1A8A48D127EF}" srcId="{856C6498-453B-43FC-B913-37693D2FEF8E}" destId="{DE7B7C17-D6B4-42C6-8550-08F7D49944C5}" srcOrd="0" destOrd="0" parTransId="{62D5069F-34B9-4472-8CC0-8FE44E9D2E8D}" sibTransId="{72D15FED-7FF8-43B2-875A-D7D0422DAE38}"/>
    <dgm:cxn modelId="{03C3C5CB-46B2-47BB-B896-514CF494F9C2}" type="presOf" srcId="{856C6498-453B-43FC-B913-37693D2FEF8E}" destId="{9417403E-BF8D-4A87-855D-F6B6D0DA8BEC}" srcOrd="0" destOrd="0" presId="urn:microsoft.com/office/officeart/2005/8/layout/list1"/>
    <dgm:cxn modelId="{F70B4209-09D4-4FB6-B347-AA62A73D78B1}" srcId="{DE7B7C17-D6B4-42C6-8550-08F7D49944C5}" destId="{222B3011-2474-44E7-89B5-CFBBE6F6E82E}" srcOrd="3" destOrd="0" parTransId="{14621C01-B085-4DDD-A0DF-BC56B74182BF}" sibTransId="{AF4B9CBF-A764-450C-8838-57CC1B575345}"/>
    <dgm:cxn modelId="{8449C435-06E4-47DC-96DF-5C46D9C678ED}" type="presOf" srcId="{44EC27C4-A742-484D-BE4D-1E3917601923}" destId="{A928D202-C7C3-455D-B86C-5490F43BE854}" srcOrd="0" destOrd="0" presId="urn:microsoft.com/office/officeart/2005/8/layout/list1"/>
    <dgm:cxn modelId="{8D9A7853-1075-4998-A77E-83B5236B2298}" type="presOf" srcId="{222B3011-2474-44E7-89B5-CFBBE6F6E82E}" destId="{A928D202-C7C3-455D-B86C-5490F43BE854}" srcOrd="0" destOrd="3" presId="urn:microsoft.com/office/officeart/2005/8/layout/list1"/>
    <dgm:cxn modelId="{AA8FDEB0-9A5D-47BE-A65F-2647A6524D6B}" type="presOf" srcId="{DE7B7C17-D6B4-42C6-8550-08F7D49944C5}" destId="{69F82B34-FFD4-47A7-92B9-D9669A9F200D}" srcOrd="0" destOrd="0" presId="urn:microsoft.com/office/officeart/2005/8/layout/list1"/>
    <dgm:cxn modelId="{79103D99-0901-41A5-9680-56F8ABBE9544}" srcId="{DE7B7C17-D6B4-42C6-8550-08F7D49944C5}" destId="{31B3EFD0-E773-40F4-B159-C1B7ABF30C34}" srcOrd="2" destOrd="0" parTransId="{D0CBB8FF-4A94-4641-AFEF-CCA59A8DFF52}" sibTransId="{3D2DF77F-9B95-4597-8D53-1565B631BE3B}"/>
    <dgm:cxn modelId="{85F8C4EC-B725-4781-96EB-A83596315509}" srcId="{DE7B7C17-D6B4-42C6-8550-08F7D49944C5}" destId="{44EC27C4-A742-484D-BE4D-1E3917601923}" srcOrd="0" destOrd="0" parTransId="{FE995FB4-3093-4847-A528-AD9C037806F8}" sibTransId="{1D1FC8F1-BF27-4232-A88D-3B5DB27C8703}"/>
    <dgm:cxn modelId="{30630BAD-071A-4019-BA8E-79D677ADC729}" type="presOf" srcId="{BCA1F934-D00F-47A9-9314-96DD1F575689}" destId="{A928D202-C7C3-455D-B86C-5490F43BE854}" srcOrd="0" destOrd="1" presId="urn:microsoft.com/office/officeart/2005/8/layout/list1"/>
    <dgm:cxn modelId="{B68AA039-0FC4-4280-9A86-66403E35D346}" type="presOf" srcId="{DE7B7C17-D6B4-42C6-8550-08F7D49944C5}" destId="{732A4E3D-5332-4653-9EA8-BEB587FAE4B5}" srcOrd="1" destOrd="0" presId="urn:microsoft.com/office/officeart/2005/8/layout/list1"/>
    <dgm:cxn modelId="{CAF36A4E-5A75-49FC-8AA3-432C87C484E7}" type="presOf" srcId="{31B3EFD0-E773-40F4-B159-C1B7ABF30C34}" destId="{A928D202-C7C3-455D-B86C-5490F43BE854}" srcOrd="0" destOrd="2" presId="urn:microsoft.com/office/officeart/2005/8/layout/list1"/>
    <dgm:cxn modelId="{3325C356-E53E-44CA-AFF5-5AD1EB40E5C6}" type="presParOf" srcId="{9417403E-BF8D-4A87-855D-F6B6D0DA8BEC}" destId="{0C2CACBA-20FA-4BE4-B16F-94310C0C4F42}" srcOrd="0" destOrd="0" presId="urn:microsoft.com/office/officeart/2005/8/layout/list1"/>
    <dgm:cxn modelId="{141A6256-694A-489D-8ABF-26F800E2921D}" type="presParOf" srcId="{0C2CACBA-20FA-4BE4-B16F-94310C0C4F42}" destId="{69F82B34-FFD4-47A7-92B9-D9669A9F200D}" srcOrd="0" destOrd="0" presId="urn:microsoft.com/office/officeart/2005/8/layout/list1"/>
    <dgm:cxn modelId="{7BB329F2-2FA1-4A4C-92CB-A57ACC1E819A}" type="presParOf" srcId="{0C2CACBA-20FA-4BE4-B16F-94310C0C4F42}" destId="{732A4E3D-5332-4653-9EA8-BEB587FAE4B5}" srcOrd="1" destOrd="0" presId="urn:microsoft.com/office/officeart/2005/8/layout/list1"/>
    <dgm:cxn modelId="{E652D920-F791-4237-A20D-A723F8FEE26D}" type="presParOf" srcId="{9417403E-BF8D-4A87-855D-F6B6D0DA8BEC}" destId="{4A881DB5-FCA9-47FF-BEAD-FC25CB3B25A0}" srcOrd="1" destOrd="0" presId="urn:microsoft.com/office/officeart/2005/8/layout/list1"/>
    <dgm:cxn modelId="{6B05D437-625E-43F5-BEAD-20569F458B11}" type="presParOf" srcId="{9417403E-BF8D-4A87-855D-F6B6D0DA8BEC}" destId="{A928D202-C7C3-455D-B86C-5490F43BE85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1190BB-A690-445E-BB87-07FB774C94B0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C0A07259-D61D-4798-91EE-65DE673057F8}">
      <dgm:prSet phldrT="[Tekst]" custT="1"/>
      <dgm:spPr/>
      <dgm:t>
        <a:bodyPr/>
        <a:lstStyle/>
        <a:p>
          <a:r>
            <a:rPr lang="pl-PL" sz="2800" dirty="0" smtClean="0"/>
            <a:t>SYTUACJA IDEALNA</a:t>
          </a:r>
          <a:r>
            <a:rPr lang="pl-PL" sz="2800" dirty="0" smtClean="0">
              <a:solidFill>
                <a:schemeClr val="bg1"/>
              </a:solidFill>
            </a:rPr>
            <a:t>*</a:t>
          </a:r>
          <a:r>
            <a:rPr lang="pl-PL" sz="2800" dirty="0" smtClean="0"/>
            <a:t> </a:t>
          </a:r>
        </a:p>
        <a:p>
          <a:r>
            <a:rPr lang="pl-PL" sz="2800" dirty="0" smtClean="0"/>
            <a:t>jeśli W=1 i K=0 to KP=</a:t>
          </a:r>
          <a:r>
            <a:rPr lang="pl-PL" sz="2800" dirty="0" err="1" smtClean="0"/>
            <a:t>Sz</a:t>
          </a:r>
          <a:endParaRPr lang="pl-PL" sz="2800" dirty="0"/>
        </a:p>
      </dgm:t>
    </dgm:pt>
    <dgm:pt modelId="{A792954D-EB27-4EF8-B190-2952F7273300}" type="parTrans" cxnId="{A7CDCE56-E88A-45DB-A9AB-2C77D654E290}">
      <dgm:prSet/>
      <dgm:spPr/>
      <dgm:t>
        <a:bodyPr/>
        <a:lstStyle/>
        <a:p>
          <a:endParaRPr lang="pl-PL"/>
        </a:p>
      </dgm:t>
    </dgm:pt>
    <dgm:pt modelId="{A3657088-41FE-4572-9DCA-B5819D738758}" type="sibTrans" cxnId="{A7CDCE56-E88A-45DB-A9AB-2C77D654E290}">
      <dgm:prSet/>
      <dgm:spPr/>
      <dgm:t>
        <a:bodyPr/>
        <a:lstStyle/>
        <a:p>
          <a:endParaRPr lang="pl-PL"/>
        </a:p>
      </dgm:t>
    </dgm:pt>
    <dgm:pt modelId="{73FD60B4-6B9F-4F21-A5F5-C6A9762D10F0}">
      <dgm:prSet custT="1"/>
      <dgm:spPr/>
      <dgm:t>
        <a:bodyPr/>
        <a:lstStyle/>
        <a:p>
          <a:r>
            <a:rPr lang="pl-PL" sz="2000" i="0" dirty="0" smtClean="0"/>
            <a:t>W – wykrywalność</a:t>
          </a:r>
        </a:p>
        <a:p>
          <a:r>
            <a:rPr lang="pl-PL" sz="2000" i="0" dirty="0" smtClean="0"/>
            <a:t>K – koszty administracyjne wykrycia i egzekucji</a:t>
          </a:r>
        </a:p>
        <a:p>
          <a:r>
            <a:rPr lang="pl-PL" sz="2000" i="0" dirty="0" err="1" smtClean="0"/>
            <a:t>Sz</a:t>
          </a:r>
          <a:r>
            <a:rPr lang="pl-PL" sz="2000" i="0" dirty="0" smtClean="0"/>
            <a:t> – szkoda społeczno-gospodarcza</a:t>
          </a:r>
        </a:p>
        <a:p>
          <a:r>
            <a:rPr lang="pl-PL" sz="2000" i="0" dirty="0" smtClean="0"/>
            <a:t>KP – kara pieniężna</a:t>
          </a:r>
        </a:p>
        <a:p>
          <a:r>
            <a:rPr lang="pl-PL" sz="1400" i="0" dirty="0" smtClean="0">
              <a:solidFill>
                <a:schemeClr val="bg1"/>
              </a:solidFill>
            </a:rPr>
            <a:t>* wg sędziego D. H. </a:t>
          </a:r>
          <a:r>
            <a:rPr lang="pl-PL" sz="1400" i="0" dirty="0" err="1" smtClean="0">
              <a:solidFill>
                <a:schemeClr val="bg1"/>
              </a:solidFill>
            </a:rPr>
            <a:t>Ginsburg’a</a:t>
          </a:r>
          <a:r>
            <a:rPr lang="pl-PL" sz="1400" i="0" dirty="0" smtClean="0">
              <a:solidFill>
                <a:schemeClr val="bg1"/>
              </a:solidFill>
            </a:rPr>
            <a:t> i prof. J. </a:t>
          </a:r>
          <a:r>
            <a:rPr lang="pl-PL" sz="1400" i="0" dirty="0" err="1" smtClean="0">
              <a:solidFill>
                <a:schemeClr val="bg1"/>
              </a:solidFill>
            </a:rPr>
            <a:t>Wright’a</a:t>
          </a:r>
          <a:r>
            <a:rPr lang="pl-PL" sz="1400" i="0" dirty="0" smtClean="0">
              <a:solidFill>
                <a:schemeClr val="bg1"/>
              </a:solidFill>
            </a:rPr>
            <a:t> (maj 2010)</a:t>
          </a:r>
          <a:endParaRPr lang="pl-PL" sz="1400" i="0" dirty="0">
            <a:solidFill>
              <a:schemeClr val="bg1"/>
            </a:solidFill>
          </a:endParaRPr>
        </a:p>
      </dgm:t>
    </dgm:pt>
    <dgm:pt modelId="{8E67066C-F8B0-40D8-BE6E-FAD7CC6DFFBD}" type="parTrans" cxnId="{9BA65034-9837-4C9B-9283-C861B2DEDF71}">
      <dgm:prSet/>
      <dgm:spPr/>
      <dgm:t>
        <a:bodyPr/>
        <a:lstStyle/>
        <a:p>
          <a:endParaRPr lang="pl-PL"/>
        </a:p>
      </dgm:t>
    </dgm:pt>
    <dgm:pt modelId="{FD257DDB-EA39-4495-A9A5-FDE899AE23DE}" type="sibTrans" cxnId="{9BA65034-9837-4C9B-9283-C861B2DEDF71}">
      <dgm:prSet/>
      <dgm:spPr/>
      <dgm:t>
        <a:bodyPr/>
        <a:lstStyle/>
        <a:p>
          <a:endParaRPr lang="pl-PL"/>
        </a:p>
      </dgm:t>
    </dgm:pt>
    <dgm:pt modelId="{03BBDFEE-EB76-45C3-A2BC-EAA435E3C510}">
      <dgm:prSet custT="1"/>
      <dgm:spPr/>
      <dgm:t>
        <a:bodyPr/>
        <a:lstStyle/>
        <a:p>
          <a:r>
            <a:rPr lang="pl-PL" sz="2800" i="0" dirty="0" smtClean="0"/>
            <a:t>SYTUACJA REALISTYCZNA</a:t>
          </a:r>
          <a:r>
            <a:rPr lang="pl-PL" sz="2800" i="0" dirty="0" smtClean="0">
              <a:solidFill>
                <a:schemeClr val="bg1"/>
              </a:solidFill>
            </a:rPr>
            <a:t>*</a:t>
          </a:r>
        </a:p>
        <a:p>
          <a:r>
            <a:rPr lang="pl-PL" sz="2800" i="0" dirty="0" smtClean="0"/>
            <a:t>jeśli W&lt;1 i K&gt;0 to KP&gt;</a:t>
          </a:r>
          <a:r>
            <a:rPr lang="pl-PL" sz="2800" i="0" dirty="0" err="1" smtClean="0"/>
            <a:t>Sz</a:t>
          </a:r>
          <a:endParaRPr lang="pl-PL" sz="2800" i="0" dirty="0"/>
        </a:p>
      </dgm:t>
    </dgm:pt>
    <dgm:pt modelId="{1C9ABDBC-C68A-4683-8FD6-6A6858B555E6}" type="parTrans" cxnId="{95A062BF-5BB3-427F-8F77-4281DFE99FA4}">
      <dgm:prSet/>
      <dgm:spPr/>
      <dgm:t>
        <a:bodyPr/>
        <a:lstStyle/>
        <a:p>
          <a:endParaRPr lang="pl-PL"/>
        </a:p>
      </dgm:t>
    </dgm:pt>
    <dgm:pt modelId="{89DC3649-472F-4904-9BB2-26D50908EEE7}" type="sibTrans" cxnId="{95A062BF-5BB3-427F-8F77-4281DFE99FA4}">
      <dgm:prSet/>
      <dgm:spPr/>
      <dgm:t>
        <a:bodyPr/>
        <a:lstStyle/>
        <a:p>
          <a:endParaRPr lang="pl-PL"/>
        </a:p>
      </dgm:t>
    </dgm:pt>
    <dgm:pt modelId="{52547CBE-C0C6-4065-AC18-52EC8C19D6B2}" type="pres">
      <dgm:prSet presAssocID="{A31190BB-A690-445E-BB87-07FB774C94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41F71E7-03E9-4688-A1A4-312F95FE91F1}" type="pres">
      <dgm:prSet presAssocID="{C0A07259-D61D-4798-91EE-65DE673057F8}" presName="vertOne" presStyleCnt="0"/>
      <dgm:spPr/>
    </dgm:pt>
    <dgm:pt modelId="{359CBF77-AA2A-4224-9647-F7888EA71640}" type="pres">
      <dgm:prSet presAssocID="{C0A07259-D61D-4798-91EE-65DE673057F8}" presName="txOne" presStyleLbl="node0" presStyleIdx="0" presStyleCnt="2" custScaleY="512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D49D229-634D-40A0-B03A-022B30511A75}" type="pres">
      <dgm:prSet presAssocID="{C0A07259-D61D-4798-91EE-65DE673057F8}" presName="parTransOne" presStyleCnt="0"/>
      <dgm:spPr/>
    </dgm:pt>
    <dgm:pt modelId="{E6EE3E40-0B59-4D76-8BD6-C1093FCA756A}" type="pres">
      <dgm:prSet presAssocID="{C0A07259-D61D-4798-91EE-65DE673057F8}" presName="horzOne" presStyleCnt="0"/>
      <dgm:spPr/>
    </dgm:pt>
    <dgm:pt modelId="{EA4291E2-522D-4B72-9D62-16A302469919}" type="pres">
      <dgm:prSet presAssocID="{73FD60B4-6B9F-4F21-A5F5-C6A9762D10F0}" presName="vertTwo" presStyleCnt="0"/>
      <dgm:spPr/>
    </dgm:pt>
    <dgm:pt modelId="{28FA69D7-2B27-4AB9-8267-8051FF4DBE7E}" type="pres">
      <dgm:prSet presAssocID="{73FD60B4-6B9F-4F21-A5F5-C6A9762D10F0}" presName="txTwo" presStyleLbl="node2" presStyleIdx="0" presStyleCnt="1" custScaleY="56691" custLinFactNeighborX="59472" custLinFactNeighborY="-1052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C882FF4-4979-46AF-AFB1-C751FE878E64}" type="pres">
      <dgm:prSet presAssocID="{73FD60B4-6B9F-4F21-A5F5-C6A9762D10F0}" presName="horzTwo" presStyleCnt="0"/>
      <dgm:spPr/>
    </dgm:pt>
    <dgm:pt modelId="{5E6BA59A-59A5-4E80-8372-8E2A3080AD30}" type="pres">
      <dgm:prSet presAssocID="{A3657088-41FE-4572-9DCA-B5819D738758}" presName="sibSpaceOne" presStyleCnt="0"/>
      <dgm:spPr/>
    </dgm:pt>
    <dgm:pt modelId="{D3CD1B06-145A-4688-AD2A-5694F1336D31}" type="pres">
      <dgm:prSet presAssocID="{03BBDFEE-EB76-45C3-A2BC-EAA435E3C510}" presName="vertOne" presStyleCnt="0"/>
      <dgm:spPr/>
    </dgm:pt>
    <dgm:pt modelId="{9E5C8B65-7FA3-4FEF-B017-C6650DEA3CF2}" type="pres">
      <dgm:prSet presAssocID="{03BBDFEE-EB76-45C3-A2BC-EAA435E3C510}" presName="txOne" presStyleLbl="node0" presStyleIdx="1" presStyleCnt="2" custScaleY="5075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45440E6-65EF-4B76-9937-B40699456E37}" type="pres">
      <dgm:prSet presAssocID="{03BBDFEE-EB76-45C3-A2BC-EAA435E3C510}" presName="horzOne" presStyleCnt="0"/>
      <dgm:spPr/>
    </dgm:pt>
  </dgm:ptLst>
  <dgm:cxnLst>
    <dgm:cxn modelId="{E2F1A436-8B94-4472-9A92-0BCB6C11975B}" type="presOf" srcId="{C0A07259-D61D-4798-91EE-65DE673057F8}" destId="{359CBF77-AA2A-4224-9647-F7888EA71640}" srcOrd="0" destOrd="0" presId="urn:microsoft.com/office/officeart/2005/8/layout/hierarchy4"/>
    <dgm:cxn modelId="{95A062BF-5BB3-427F-8F77-4281DFE99FA4}" srcId="{A31190BB-A690-445E-BB87-07FB774C94B0}" destId="{03BBDFEE-EB76-45C3-A2BC-EAA435E3C510}" srcOrd="1" destOrd="0" parTransId="{1C9ABDBC-C68A-4683-8FD6-6A6858B555E6}" sibTransId="{89DC3649-472F-4904-9BB2-26D50908EEE7}"/>
    <dgm:cxn modelId="{9BA65034-9837-4C9B-9283-C861B2DEDF71}" srcId="{C0A07259-D61D-4798-91EE-65DE673057F8}" destId="{73FD60B4-6B9F-4F21-A5F5-C6A9762D10F0}" srcOrd="0" destOrd="0" parTransId="{8E67066C-F8B0-40D8-BE6E-FAD7CC6DFFBD}" sibTransId="{FD257DDB-EA39-4495-A9A5-FDE899AE23DE}"/>
    <dgm:cxn modelId="{BD3F94ED-0034-44C4-B27D-C9200275C476}" type="presOf" srcId="{03BBDFEE-EB76-45C3-A2BC-EAA435E3C510}" destId="{9E5C8B65-7FA3-4FEF-B017-C6650DEA3CF2}" srcOrd="0" destOrd="0" presId="urn:microsoft.com/office/officeart/2005/8/layout/hierarchy4"/>
    <dgm:cxn modelId="{37F5CB36-AF09-4369-9C10-AB298FF9C9FB}" type="presOf" srcId="{A31190BB-A690-445E-BB87-07FB774C94B0}" destId="{52547CBE-C0C6-4065-AC18-52EC8C19D6B2}" srcOrd="0" destOrd="0" presId="urn:microsoft.com/office/officeart/2005/8/layout/hierarchy4"/>
    <dgm:cxn modelId="{A7CDCE56-E88A-45DB-A9AB-2C77D654E290}" srcId="{A31190BB-A690-445E-BB87-07FB774C94B0}" destId="{C0A07259-D61D-4798-91EE-65DE673057F8}" srcOrd="0" destOrd="0" parTransId="{A792954D-EB27-4EF8-B190-2952F7273300}" sibTransId="{A3657088-41FE-4572-9DCA-B5819D738758}"/>
    <dgm:cxn modelId="{53F8D283-EC8E-49CF-ACCB-540EDED52162}" type="presOf" srcId="{73FD60B4-6B9F-4F21-A5F5-C6A9762D10F0}" destId="{28FA69D7-2B27-4AB9-8267-8051FF4DBE7E}" srcOrd="0" destOrd="0" presId="urn:microsoft.com/office/officeart/2005/8/layout/hierarchy4"/>
    <dgm:cxn modelId="{61F423D8-45C5-48A6-A497-EE7B8273C607}" type="presParOf" srcId="{52547CBE-C0C6-4065-AC18-52EC8C19D6B2}" destId="{B41F71E7-03E9-4688-A1A4-312F95FE91F1}" srcOrd="0" destOrd="0" presId="urn:microsoft.com/office/officeart/2005/8/layout/hierarchy4"/>
    <dgm:cxn modelId="{0D3AC8CE-3BF7-44E0-8B78-AE335E6FBE13}" type="presParOf" srcId="{B41F71E7-03E9-4688-A1A4-312F95FE91F1}" destId="{359CBF77-AA2A-4224-9647-F7888EA71640}" srcOrd="0" destOrd="0" presId="urn:microsoft.com/office/officeart/2005/8/layout/hierarchy4"/>
    <dgm:cxn modelId="{D7D92510-6BE6-4719-A652-2BB98951A719}" type="presParOf" srcId="{B41F71E7-03E9-4688-A1A4-312F95FE91F1}" destId="{6D49D229-634D-40A0-B03A-022B30511A75}" srcOrd="1" destOrd="0" presId="urn:microsoft.com/office/officeart/2005/8/layout/hierarchy4"/>
    <dgm:cxn modelId="{71EB40E8-E0D0-498D-8067-A4BD45AE0D68}" type="presParOf" srcId="{B41F71E7-03E9-4688-A1A4-312F95FE91F1}" destId="{E6EE3E40-0B59-4D76-8BD6-C1093FCA756A}" srcOrd="2" destOrd="0" presId="urn:microsoft.com/office/officeart/2005/8/layout/hierarchy4"/>
    <dgm:cxn modelId="{E0890DF3-CD70-4C19-A088-B28589A78F49}" type="presParOf" srcId="{E6EE3E40-0B59-4D76-8BD6-C1093FCA756A}" destId="{EA4291E2-522D-4B72-9D62-16A302469919}" srcOrd="0" destOrd="0" presId="urn:microsoft.com/office/officeart/2005/8/layout/hierarchy4"/>
    <dgm:cxn modelId="{B747AC46-1285-48B0-AC34-B04C99926B00}" type="presParOf" srcId="{EA4291E2-522D-4B72-9D62-16A302469919}" destId="{28FA69D7-2B27-4AB9-8267-8051FF4DBE7E}" srcOrd="0" destOrd="0" presId="urn:microsoft.com/office/officeart/2005/8/layout/hierarchy4"/>
    <dgm:cxn modelId="{9A21963D-443B-453B-9A7D-4BCAC4303E43}" type="presParOf" srcId="{EA4291E2-522D-4B72-9D62-16A302469919}" destId="{8C882FF4-4979-46AF-AFB1-C751FE878E64}" srcOrd="1" destOrd="0" presId="urn:microsoft.com/office/officeart/2005/8/layout/hierarchy4"/>
    <dgm:cxn modelId="{2A195475-01D4-46A5-8C17-C5F9BAFBDB26}" type="presParOf" srcId="{52547CBE-C0C6-4065-AC18-52EC8C19D6B2}" destId="{5E6BA59A-59A5-4E80-8372-8E2A3080AD30}" srcOrd="1" destOrd="0" presId="urn:microsoft.com/office/officeart/2005/8/layout/hierarchy4"/>
    <dgm:cxn modelId="{5D5DAECD-891F-4EE4-A079-84F1534D77BA}" type="presParOf" srcId="{52547CBE-C0C6-4065-AC18-52EC8C19D6B2}" destId="{D3CD1B06-145A-4688-AD2A-5694F1336D31}" srcOrd="2" destOrd="0" presId="urn:microsoft.com/office/officeart/2005/8/layout/hierarchy4"/>
    <dgm:cxn modelId="{F1237A79-6DB1-4B2D-8C1D-3D126FA44D29}" type="presParOf" srcId="{D3CD1B06-145A-4688-AD2A-5694F1336D31}" destId="{9E5C8B65-7FA3-4FEF-B017-C6650DEA3CF2}" srcOrd="0" destOrd="0" presId="urn:microsoft.com/office/officeart/2005/8/layout/hierarchy4"/>
    <dgm:cxn modelId="{E96C9609-CDDA-4BB0-BBEF-D521F8F127DC}" type="presParOf" srcId="{D3CD1B06-145A-4688-AD2A-5694F1336D31}" destId="{145440E6-65EF-4B76-9937-B40699456E3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1190BB-A690-445E-BB87-07FB774C94B0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2547CBE-C0C6-4065-AC18-52EC8C19D6B2}" type="pres">
      <dgm:prSet presAssocID="{A31190BB-A690-445E-BB87-07FB774C94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D6EDD10A-74B1-40C3-B1E1-D782758C5526}" type="presOf" srcId="{A31190BB-A690-445E-BB87-07FB774C94B0}" destId="{52547CBE-C0C6-4065-AC18-52EC8C19D6B2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8D202-C7C3-455D-B86C-5490F43BE854}">
      <dsp:nvSpPr>
        <dsp:cNvPr id="0" name=""/>
        <dsp:cNvSpPr/>
      </dsp:nvSpPr>
      <dsp:spPr>
        <a:xfrm>
          <a:off x="0" y="405761"/>
          <a:ext cx="11513712" cy="230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3592" tIns="1353820" rIns="89359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600" kern="1200" dirty="0" smtClean="0"/>
            <a:t>Kilka uwag dotyczących znowelizowanego katalogu kar pieniężnych w </a:t>
          </a:r>
          <a:r>
            <a:rPr lang="pl-PL" sz="2600" kern="1200" dirty="0" err="1" smtClean="0"/>
            <a:t>uokik</a:t>
          </a:r>
          <a:endParaRPr lang="pl-PL" sz="2600" kern="1200" dirty="0"/>
        </a:p>
      </dsp:txBody>
      <dsp:txXfrm>
        <a:off x="0" y="405761"/>
        <a:ext cx="11513712" cy="2303437"/>
      </dsp:txXfrm>
    </dsp:sp>
    <dsp:sp modelId="{732A4E3D-5332-4653-9EA8-BEB587FAE4B5}">
      <dsp:nvSpPr>
        <dsp:cNvPr id="0" name=""/>
        <dsp:cNvSpPr/>
      </dsp:nvSpPr>
      <dsp:spPr>
        <a:xfrm>
          <a:off x="575685" y="583845"/>
          <a:ext cx="8059598" cy="7813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634" tIns="0" rIns="30463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I część:</a:t>
          </a:r>
          <a:endParaRPr lang="pl-PL" sz="3200" kern="1200" dirty="0"/>
        </a:p>
      </dsp:txBody>
      <dsp:txXfrm>
        <a:off x="613826" y="621986"/>
        <a:ext cx="7983316" cy="705034"/>
      </dsp:txXfrm>
    </dsp:sp>
    <dsp:sp modelId="{545F513A-BF15-4FFD-BE4D-62BB82DF97E7}">
      <dsp:nvSpPr>
        <dsp:cNvPr id="0" name=""/>
        <dsp:cNvSpPr/>
      </dsp:nvSpPr>
      <dsp:spPr>
        <a:xfrm>
          <a:off x="0" y="2865057"/>
          <a:ext cx="11513712" cy="1945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3592" tIns="1353820" rIns="89359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600" i="0" kern="1200" dirty="0" smtClean="0"/>
            <a:t>Kary pieniężne – krytyczne spojrzenie systemowe/funkcjonalne</a:t>
          </a:r>
          <a:endParaRPr lang="pl-PL" sz="2600" i="0" kern="1200" dirty="0"/>
        </a:p>
      </dsp:txBody>
      <dsp:txXfrm>
        <a:off x="0" y="2865057"/>
        <a:ext cx="11513712" cy="1945125"/>
      </dsp:txXfrm>
    </dsp:sp>
    <dsp:sp modelId="{5AC4990C-6429-41E7-81C0-2CCFD8C9EABF}">
      <dsp:nvSpPr>
        <dsp:cNvPr id="0" name=""/>
        <dsp:cNvSpPr/>
      </dsp:nvSpPr>
      <dsp:spPr>
        <a:xfrm>
          <a:off x="575685" y="3060199"/>
          <a:ext cx="8059598" cy="7642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634" tIns="0" rIns="30463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II część:</a:t>
          </a:r>
          <a:endParaRPr lang="pl-PL" sz="3200" kern="1200" dirty="0"/>
        </a:p>
      </dsp:txBody>
      <dsp:txXfrm>
        <a:off x="612993" y="3097507"/>
        <a:ext cx="7984982" cy="6896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9A2B8-1DB1-4A60-BAA6-138B104C9ABD}">
      <dsp:nvSpPr>
        <dsp:cNvPr id="0" name=""/>
        <dsp:cNvSpPr/>
      </dsp:nvSpPr>
      <dsp:spPr>
        <a:xfrm rot="5400000">
          <a:off x="6276135" y="-2341206"/>
          <a:ext cx="1068873" cy="60458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nieważność 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odszkodowanie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środki zaradcze</a:t>
          </a:r>
          <a:endParaRPr lang="pl-PL" sz="1400" kern="1200" dirty="0"/>
        </a:p>
      </dsp:txBody>
      <dsp:txXfrm rot="-5400000">
        <a:off x="3787666" y="199441"/>
        <a:ext cx="5993633" cy="964517"/>
      </dsp:txXfrm>
    </dsp:sp>
    <dsp:sp modelId="{7B8902C6-4E82-4512-8C96-2BAECEED6090}">
      <dsp:nvSpPr>
        <dsp:cNvPr id="0" name=""/>
        <dsp:cNvSpPr/>
      </dsp:nvSpPr>
      <dsp:spPr>
        <a:xfrm>
          <a:off x="963839" y="1516"/>
          <a:ext cx="2823826" cy="1360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Sankcje restytucyjne</a:t>
          </a:r>
          <a:endParaRPr lang="pl-PL" sz="3000" kern="1200" dirty="0"/>
        </a:p>
      </dsp:txBody>
      <dsp:txXfrm>
        <a:off x="1030247" y="67924"/>
        <a:ext cx="2691010" cy="1227549"/>
      </dsp:txXfrm>
    </dsp:sp>
    <dsp:sp modelId="{66350709-8300-4597-89C4-06804FB0A410}">
      <dsp:nvSpPr>
        <dsp:cNvPr id="0" name=""/>
        <dsp:cNvSpPr/>
      </dsp:nvSpPr>
      <dsp:spPr>
        <a:xfrm rot="5400000">
          <a:off x="6246047" y="-824407"/>
          <a:ext cx="1205174" cy="60726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kary pieniężne na przedsiębiorców</a:t>
          </a:r>
          <a:endParaRPr lang="pl-PL" sz="1400" b="1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 naruszenia materialnoprawne</a:t>
          </a:r>
          <a:endParaRPr lang="pl-P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 naruszenia procesowe</a:t>
          </a:r>
          <a:endParaRPr lang="pl-PL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kary pieniężne na osoby fizyczne</a:t>
          </a:r>
          <a:endParaRPr lang="pl-PL" sz="1400" b="1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 dopuszczenia do naruszeń materialnych</a:t>
          </a:r>
          <a:endParaRPr lang="pl-P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 naruszenie proceduralne przez przedsiębiorcę</a:t>
          </a:r>
          <a:endParaRPr lang="pl-PL" sz="1200" kern="1200" dirty="0"/>
        </a:p>
      </dsp:txBody>
      <dsp:txXfrm rot="-5400000">
        <a:off x="3812294" y="1668178"/>
        <a:ext cx="6013848" cy="1087510"/>
      </dsp:txXfrm>
    </dsp:sp>
    <dsp:sp modelId="{AB46AF62-C433-43EF-B199-713B645D31EC}">
      <dsp:nvSpPr>
        <dsp:cNvPr id="0" name=""/>
        <dsp:cNvSpPr/>
      </dsp:nvSpPr>
      <dsp:spPr>
        <a:xfrm>
          <a:off x="963839" y="1482887"/>
          <a:ext cx="2848454" cy="1458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Sankcje represyjne</a:t>
          </a:r>
          <a:endParaRPr lang="pl-PL" sz="3000" kern="1200" dirty="0"/>
        </a:p>
      </dsp:txBody>
      <dsp:txXfrm>
        <a:off x="1035017" y="1554065"/>
        <a:ext cx="2706098" cy="1315733"/>
      </dsp:txXfrm>
    </dsp:sp>
    <dsp:sp modelId="{4855C738-CB65-437A-8D34-1B6579B6A5D2}">
      <dsp:nvSpPr>
        <dsp:cNvPr id="0" name=""/>
        <dsp:cNvSpPr/>
      </dsp:nvSpPr>
      <dsp:spPr>
        <a:xfrm rot="5400000">
          <a:off x="6282066" y="776880"/>
          <a:ext cx="1113210" cy="61475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kary pieniężne określone w stawce dziennej</a:t>
          </a:r>
          <a:endParaRPr lang="pl-PL" sz="1400" kern="1200" dirty="0"/>
        </a:p>
      </dsp:txBody>
      <dsp:txXfrm rot="-5400000">
        <a:off x="3764917" y="3348371"/>
        <a:ext cx="6093167" cy="1004526"/>
      </dsp:txXfrm>
    </dsp:sp>
    <dsp:sp modelId="{677FC1E3-23AB-44C6-9CB6-72831943D7CE}">
      <dsp:nvSpPr>
        <dsp:cNvPr id="0" name=""/>
        <dsp:cNvSpPr/>
      </dsp:nvSpPr>
      <dsp:spPr>
        <a:xfrm>
          <a:off x="963839" y="3061982"/>
          <a:ext cx="2801077" cy="1577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Sankcje przymuszające</a:t>
          </a:r>
          <a:endParaRPr lang="pl-PL" sz="3000" kern="1200" dirty="0"/>
        </a:p>
      </dsp:txBody>
      <dsp:txXfrm>
        <a:off x="1040837" y="3138980"/>
        <a:ext cx="2647081" cy="1423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5E789-D822-4519-B0BC-42A3F0449523}">
      <dsp:nvSpPr>
        <dsp:cNvPr id="0" name=""/>
        <dsp:cNvSpPr/>
      </dsp:nvSpPr>
      <dsp:spPr>
        <a:xfrm>
          <a:off x="2102728" y="2482114"/>
          <a:ext cx="2462132" cy="850496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wielokrotność stawki dziennej</a:t>
          </a:r>
          <a:endParaRPr lang="pl-PL" sz="2000" kern="1200" dirty="0"/>
        </a:p>
      </dsp:txBody>
      <dsp:txXfrm>
        <a:off x="2127638" y="2507024"/>
        <a:ext cx="2412312" cy="800676"/>
      </dsp:txXfrm>
    </dsp:sp>
    <dsp:sp modelId="{FDEC4B74-594C-4EC7-80B6-C15FD977A298}">
      <dsp:nvSpPr>
        <dsp:cNvPr id="0" name=""/>
        <dsp:cNvSpPr/>
      </dsp:nvSpPr>
      <dsp:spPr>
        <a:xfrm>
          <a:off x="2095845" y="1529556"/>
          <a:ext cx="2448009" cy="68236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kary kwotowe:</a:t>
          </a:r>
          <a:endParaRPr lang="pl-PL" sz="2000" kern="1200" dirty="0"/>
        </a:p>
      </dsp:txBody>
      <dsp:txXfrm>
        <a:off x="2115831" y="1549542"/>
        <a:ext cx="2408037" cy="642389"/>
      </dsp:txXfrm>
    </dsp:sp>
    <dsp:sp modelId="{DB30EF1A-69DB-4419-91FC-54AE2988FCC8}">
      <dsp:nvSpPr>
        <dsp:cNvPr id="0" name=""/>
        <dsp:cNvSpPr/>
      </dsp:nvSpPr>
      <dsp:spPr>
        <a:xfrm>
          <a:off x="2069693" y="544092"/>
          <a:ext cx="2422900" cy="71816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% obrotu</a:t>
          </a:r>
          <a:endParaRPr lang="pl-PL" sz="2000" kern="1200" dirty="0"/>
        </a:p>
      </dsp:txBody>
      <dsp:txXfrm>
        <a:off x="2090727" y="565126"/>
        <a:ext cx="2380832" cy="676093"/>
      </dsp:txXfrm>
    </dsp:sp>
    <dsp:sp modelId="{43C5973A-A9C2-47D4-B5B1-60A17918A8BD}">
      <dsp:nvSpPr>
        <dsp:cNvPr id="0" name=""/>
        <dsp:cNvSpPr/>
      </dsp:nvSpPr>
      <dsp:spPr>
        <a:xfrm>
          <a:off x="4689528" y="1982756"/>
          <a:ext cx="1610692" cy="429971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 EUR</a:t>
          </a:r>
          <a:endParaRPr lang="pl-PL" sz="1700" kern="1200" dirty="0"/>
        </a:p>
      </dsp:txBody>
      <dsp:txXfrm>
        <a:off x="4702121" y="1995349"/>
        <a:ext cx="1585506" cy="404785"/>
      </dsp:txXfrm>
    </dsp:sp>
    <dsp:sp modelId="{028BF88A-483B-4068-A2C1-BF1B85182E46}">
      <dsp:nvSpPr>
        <dsp:cNvPr id="0" name=""/>
        <dsp:cNvSpPr/>
      </dsp:nvSpPr>
      <dsp:spPr>
        <a:xfrm>
          <a:off x="2088069" y="3533702"/>
          <a:ext cx="2478559" cy="1023164"/>
        </a:xfrm>
        <a:prstGeom prst="roundRect">
          <a:avLst>
            <a:gd name="adj" fmla="val 10000"/>
          </a:avLst>
        </a:prstGeom>
        <a:solidFill>
          <a:srgbClr val="4454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wielokrotność przeciętnego wynagrodzenia</a:t>
          </a:r>
          <a:endParaRPr lang="pl-PL" sz="2000" kern="1200" dirty="0"/>
        </a:p>
      </dsp:txBody>
      <dsp:txXfrm>
        <a:off x="2118036" y="3563669"/>
        <a:ext cx="2418625" cy="963230"/>
      </dsp:txXfrm>
    </dsp:sp>
    <dsp:sp modelId="{57C4EADC-955E-4445-A668-ED5E49F9887A}">
      <dsp:nvSpPr>
        <dsp:cNvPr id="0" name=""/>
        <dsp:cNvSpPr/>
      </dsp:nvSpPr>
      <dsp:spPr>
        <a:xfrm>
          <a:off x="4682954" y="1461353"/>
          <a:ext cx="1623294" cy="409426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 PLN</a:t>
          </a:r>
          <a:endParaRPr lang="pl-PL" sz="1700" kern="1200" dirty="0"/>
        </a:p>
      </dsp:txBody>
      <dsp:txXfrm>
        <a:off x="4694946" y="1473345"/>
        <a:ext cx="1599310" cy="385442"/>
      </dsp:txXfrm>
    </dsp:sp>
    <dsp:sp modelId="{44C0F82F-A11E-4CE7-9A95-3428B1FE9802}">
      <dsp:nvSpPr>
        <dsp:cNvPr id="0" name=""/>
        <dsp:cNvSpPr/>
      </dsp:nvSpPr>
      <dsp:spPr>
        <a:xfrm>
          <a:off x="4700405" y="661774"/>
          <a:ext cx="1623294" cy="416794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 PLN</a:t>
          </a:r>
          <a:endParaRPr lang="pl-PL" sz="1800" kern="1200" dirty="0"/>
        </a:p>
      </dsp:txBody>
      <dsp:txXfrm>
        <a:off x="4712612" y="673981"/>
        <a:ext cx="1598880" cy="392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4E167-7D6F-48B6-AFF2-08E00C2BECF9}">
      <dsp:nvSpPr>
        <dsp:cNvPr id="0" name=""/>
        <dsp:cNvSpPr/>
      </dsp:nvSpPr>
      <dsp:spPr>
        <a:xfrm>
          <a:off x="0" y="1264276"/>
          <a:ext cx="1180992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6581" tIns="604012" rIns="916581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900" kern="1200" dirty="0"/>
        </a:p>
      </dsp:txBody>
      <dsp:txXfrm>
        <a:off x="0" y="1264276"/>
        <a:ext cx="11809925" cy="730800"/>
      </dsp:txXfrm>
    </dsp:sp>
    <dsp:sp modelId="{D109DBCE-A3F0-4EE8-9576-6851CA96917D}">
      <dsp:nvSpPr>
        <dsp:cNvPr id="0" name=""/>
        <dsp:cNvSpPr/>
      </dsp:nvSpPr>
      <dsp:spPr>
        <a:xfrm>
          <a:off x="590496" y="836236"/>
          <a:ext cx="8266947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471" tIns="0" rIns="312471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EUR vs. PLN</a:t>
          </a:r>
          <a:endParaRPr lang="pl-PL" sz="2900" kern="1200" dirty="0"/>
        </a:p>
      </dsp:txBody>
      <dsp:txXfrm>
        <a:off x="632286" y="878026"/>
        <a:ext cx="8183367" cy="772500"/>
      </dsp:txXfrm>
    </dsp:sp>
    <dsp:sp modelId="{03F1DE16-DEE4-4C6A-8ECC-7244B90EBCA3}">
      <dsp:nvSpPr>
        <dsp:cNvPr id="0" name=""/>
        <dsp:cNvSpPr/>
      </dsp:nvSpPr>
      <dsp:spPr>
        <a:xfrm>
          <a:off x="0" y="2579716"/>
          <a:ext cx="1180992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6581" tIns="604012" rIns="916581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900" i="0" kern="1200" dirty="0"/>
        </a:p>
      </dsp:txBody>
      <dsp:txXfrm>
        <a:off x="0" y="2579716"/>
        <a:ext cx="11809925" cy="730800"/>
      </dsp:txXfrm>
    </dsp:sp>
    <dsp:sp modelId="{343C49DB-24B2-486D-A00F-7058F2A0B11B}">
      <dsp:nvSpPr>
        <dsp:cNvPr id="0" name=""/>
        <dsp:cNvSpPr/>
      </dsp:nvSpPr>
      <dsp:spPr>
        <a:xfrm>
          <a:off x="590496" y="2151676"/>
          <a:ext cx="8266947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471" tIns="0" rIns="312471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Określenie kwotowe vs. % obrotu/przychodu</a:t>
          </a:r>
          <a:endParaRPr lang="pl-PL" sz="2900" kern="1200" dirty="0"/>
        </a:p>
      </dsp:txBody>
      <dsp:txXfrm>
        <a:off x="632286" y="2193466"/>
        <a:ext cx="8183367" cy="772500"/>
      </dsp:txXfrm>
    </dsp:sp>
    <dsp:sp modelId="{D01ADE76-4953-488B-8DBA-DB448222F8D8}">
      <dsp:nvSpPr>
        <dsp:cNvPr id="0" name=""/>
        <dsp:cNvSpPr/>
      </dsp:nvSpPr>
      <dsp:spPr>
        <a:xfrm>
          <a:off x="0" y="3895156"/>
          <a:ext cx="1180992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A939F-937D-4253-A4FB-3BBD2DB92DCD}">
      <dsp:nvSpPr>
        <dsp:cNvPr id="0" name=""/>
        <dsp:cNvSpPr/>
      </dsp:nvSpPr>
      <dsp:spPr>
        <a:xfrm>
          <a:off x="590496" y="3467116"/>
          <a:ext cx="8266947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471" tIns="0" rIns="312471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i="0" kern="1200" dirty="0" smtClean="0"/>
            <a:t>Przeciętne wynagrodzenie vs. określenie kwotowe</a:t>
          </a:r>
          <a:endParaRPr lang="pl-PL" sz="2900" i="0" kern="1200" dirty="0"/>
        </a:p>
      </dsp:txBody>
      <dsp:txXfrm>
        <a:off x="632286" y="3508906"/>
        <a:ext cx="8183367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D3CFA-A07D-450D-B304-ECBFA8EBE04C}">
      <dsp:nvSpPr>
        <dsp:cNvPr id="0" name=""/>
        <dsp:cNvSpPr/>
      </dsp:nvSpPr>
      <dsp:spPr>
        <a:xfrm rot="5400000">
          <a:off x="665439" y="172466"/>
          <a:ext cx="1644310" cy="1339267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EE546-55EF-44BF-857A-9D9B9291DB7F}">
      <dsp:nvSpPr>
        <dsp:cNvPr id="0" name=""/>
        <dsp:cNvSpPr/>
      </dsp:nvSpPr>
      <dsp:spPr>
        <a:xfrm>
          <a:off x="2550599" y="1676957"/>
          <a:ext cx="5752458" cy="1568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bg1"/>
              </a:solidFill>
            </a:rPr>
            <a:t>Przesłanki wymiaru z art. 111 </a:t>
          </a:r>
          <a:r>
            <a:rPr lang="pl-PL" sz="2800" kern="1200" dirty="0" err="1" smtClean="0">
              <a:solidFill>
                <a:schemeClr val="bg1"/>
              </a:solidFill>
            </a:rPr>
            <a:t>uokik</a:t>
          </a:r>
          <a:r>
            <a:rPr lang="pl-PL" sz="2800" kern="1200" dirty="0" smtClean="0">
              <a:solidFill>
                <a:schemeClr val="bg1"/>
              </a:solidFill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</a:rPr>
            <a:t>    - czy zmienia się  „punkt wyjścia” kwotowy i czasowy?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</a:rPr>
            <a:t>    - </a:t>
          </a:r>
          <a:r>
            <a:rPr lang="pl-PL" sz="1800" b="0" kern="1200" dirty="0" smtClean="0">
              <a:solidFill>
                <a:schemeClr val="bg1"/>
              </a:solidFill>
            </a:rPr>
            <a:t>czy jest potrzeba uzupełnienia katalogu?</a:t>
          </a:r>
        </a:p>
      </dsp:txBody>
      <dsp:txXfrm>
        <a:off x="2550599" y="1676957"/>
        <a:ext cx="5752458" cy="1568609"/>
      </dsp:txXfrm>
    </dsp:sp>
    <dsp:sp modelId="{8283C7D0-7D68-43C3-903F-5DB7D475AF54}">
      <dsp:nvSpPr>
        <dsp:cNvPr id="0" name=""/>
        <dsp:cNvSpPr/>
      </dsp:nvSpPr>
      <dsp:spPr>
        <a:xfrm rot="16200000">
          <a:off x="675022" y="1854040"/>
          <a:ext cx="1626466" cy="1401745"/>
        </a:xfrm>
        <a:prstGeom prst="downArrow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84460-9EF5-43B7-8B0E-6AB72C7F1F60}">
      <dsp:nvSpPr>
        <dsp:cNvPr id="0" name=""/>
        <dsp:cNvSpPr/>
      </dsp:nvSpPr>
      <dsp:spPr>
        <a:xfrm>
          <a:off x="2621565" y="615725"/>
          <a:ext cx="4994884" cy="67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solidFill>
                <a:schemeClr val="bg1"/>
              </a:solidFill>
            </a:rPr>
            <a:t>Czy wina ma znaczenie?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>
              <a:solidFill>
                <a:schemeClr val="bg1"/>
              </a:solidFill>
            </a:rPr>
            <a:t>- uwagi na tle orzecznictwa</a:t>
          </a:r>
          <a:endParaRPr lang="pl-PL" sz="1800" b="0" kern="1200" dirty="0">
            <a:solidFill>
              <a:schemeClr val="bg1"/>
            </a:solidFill>
          </a:endParaRPr>
        </a:p>
      </dsp:txBody>
      <dsp:txXfrm>
        <a:off x="2621565" y="615725"/>
        <a:ext cx="4994884" cy="6735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51697-ED80-42C0-A7C3-C8E7CEDCEFE2}">
      <dsp:nvSpPr>
        <dsp:cNvPr id="0" name=""/>
        <dsp:cNvSpPr/>
      </dsp:nvSpPr>
      <dsp:spPr>
        <a:xfrm>
          <a:off x="0" y="555951"/>
          <a:ext cx="9216297" cy="198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230" tIns="708152" rIns="778230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kern="1200" dirty="0" smtClean="0"/>
            <a:t>decyzje przedsiębiorcy</a:t>
          </a:r>
          <a:endParaRPr lang="pl-PL" sz="3400" b="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b="0" kern="1200" dirty="0" smtClean="0"/>
            <a:t>decyzje osób fizycznych</a:t>
          </a:r>
          <a:endParaRPr lang="pl-PL" sz="3400" b="0" kern="1200" dirty="0"/>
        </a:p>
      </dsp:txBody>
      <dsp:txXfrm>
        <a:off x="0" y="555951"/>
        <a:ext cx="9216297" cy="1981350"/>
      </dsp:txXfrm>
    </dsp:sp>
    <dsp:sp modelId="{A48A7472-14A7-48AF-B467-2164B12407E9}">
      <dsp:nvSpPr>
        <dsp:cNvPr id="0" name=""/>
        <dsp:cNvSpPr/>
      </dsp:nvSpPr>
      <dsp:spPr>
        <a:xfrm>
          <a:off x="442103" y="54111"/>
          <a:ext cx="7019114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306" tIns="0" rIns="265306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prewencja ogólna</a:t>
          </a:r>
          <a:endParaRPr lang="pl-PL" sz="3400" kern="1200" dirty="0"/>
        </a:p>
      </dsp:txBody>
      <dsp:txXfrm>
        <a:off x="491099" y="103107"/>
        <a:ext cx="6921122" cy="905688"/>
      </dsp:txXfrm>
    </dsp:sp>
    <dsp:sp modelId="{83984874-0AF9-417A-8369-E8EFBA120DED}">
      <dsp:nvSpPr>
        <dsp:cNvPr id="0" name=""/>
        <dsp:cNvSpPr/>
      </dsp:nvSpPr>
      <dsp:spPr>
        <a:xfrm>
          <a:off x="0" y="3222741"/>
          <a:ext cx="9302331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230" tIns="708152" rIns="778230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400" kern="1200" dirty="0"/>
        </a:p>
      </dsp:txBody>
      <dsp:txXfrm>
        <a:off x="0" y="3222741"/>
        <a:ext cx="9302331" cy="856800"/>
      </dsp:txXfrm>
    </dsp:sp>
    <dsp:sp modelId="{68B78FAF-0381-4629-B997-0C45D7070C8B}">
      <dsp:nvSpPr>
        <dsp:cNvPr id="0" name=""/>
        <dsp:cNvSpPr/>
      </dsp:nvSpPr>
      <dsp:spPr>
        <a:xfrm>
          <a:off x="501365" y="2720901"/>
          <a:ext cx="7019114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306" tIns="0" rIns="265306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represja</a:t>
          </a:r>
          <a:endParaRPr lang="pl-PL" sz="3400" kern="1200" dirty="0"/>
        </a:p>
      </dsp:txBody>
      <dsp:txXfrm>
        <a:off x="550361" y="2769897"/>
        <a:ext cx="6921122" cy="9056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8D202-C7C3-455D-B86C-5490F43BE854}">
      <dsp:nvSpPr>
        <dsp:cNvPr id="0" name=""/>
        <dsp:cNvSpPr/>
      </dsp:nvSpPr>
      <dsp:spPr>
        <a:xfrm>
          <a:off x="0" y="723180"/>
          <a:ext cx="11513712" cy="3086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3592" tIns="562356" rIns="89359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i="0" kern="1200" dirty="0" smtClean="0">
              <a:solidFill>
                <a:schemeClr val="bg1"/>
              </a:solidFill>
            </a:rPr>
            <a:t>Mają ku temu okazję</a:t>
          </a:r>
          <a:endParaRPr lang="pl-PL" sz="260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Funkcjonują w kulturze akceptującej naruszenia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Podejmują decyzję na podstawie kalkulacji: przewidywane korzyści gospodarcze naruszenia przewyższają antycypowany „koszt”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kern="1200" dirty="0"/>
        </a:p>
      </dsp:txBody>
      <dsp:txXfrm>
        <a:off x="0" y="723180"/>
        <a:ext cx="11513712" cy="3086275"/>
      </dsp:txXfrm>
    </dsp:sp>
    <dsp:sp modelId="{732A4E3D-5332-4653-9EA8-BEB587FAE4B5}">
      <dsp:nvSpPr>
        <dsp:cNvPr id="0" name=""/>
        <dsp:cNvSpPr/>
      </dsp:nvSpPr>
      <dsp:spPr>
        <a:xfrm>
          <a:off x="575685" y="324660"/>
          <a:ext cx="8059598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634" tIns="0" rIns="304634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Dlaczego przedsiębiorcy dopuszczają się naruszeń?*</a:t>
          </a:r>
          <a:endParaRPr lang="pl-PL" sz="2700" kern="1200" dirty="0"/>
        </a:p>
      </dsp:txBody>
      <dsp:txXfrm>
        <a:off x="614593" y="363568"/>
        <a:ext cx="7981782" cy="7192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572E7-98AC-4BE5-8E50-8716F126B98C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A365A-65B4-473E-895A-FD459381F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9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9912-661A-4015-9A12-F2EDFA5E999E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797A7-1577-4463-84C3-D159A84082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81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797A7-1577-4463-84C3-D159A840829D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23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797A7-1577-4463-84C3-D159A840829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15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07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430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53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79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65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85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98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668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43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83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1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591A-0E0E-4B15-8A4E-383D13C32B95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DB9B-8070-4E45-AA58-F6123B7DFE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986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odzelewskapasnik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B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6843" y="6132513"/>
            <a:ext cx="4115157" cy="725487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257064" y="445159"/>
            <a:ext cx="922840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solidFill>
                  <a:schemeClr val="accent2"/>
                </a:solidFill>
              </a:rPr>
              <a:t>Dalsze zmiany w systemie kar pieniężnych</a:t>
            </a:r>
          </a:p>
          <a:p>
            <a:endParaRPr lang="pl-PL" sz="3200" dirty="0">
              <a:solidFill>
                <a:schemeClr val="accent2"/>
              </a:solidFill>
            </a:endParaRPr>
          </a:p>
          <a:p>
            <a:r>
              <a:rPr lang="pl-PL" sz="3200" dirty="0" smtClean="0">
                <a:solidFill>
                  <a:schemeClr val="accent1"/>
                </a:solidFill>
              </a:rPr>
              <a:t>Konferencja Centrum Studiów Antymonopolowych </a:t>
            </a:r>
            <a:br>
              <a:rPr lang="pl-PL" sz="3200" dirty="0" smtClean="0">
                <a:solidFill>
                  <a:schemeClr val="accent1"/>
                </a:solidFill>
              </a:rPr>
            </a:br>
            <a:r>
              <a:rPr lang="pl-PL" sz="3200" dirty="0" smtClean="0">
                <a:solidFill>
                  <a:schemeClr val="accent1"/>
                </a:solidFill>
              </a:rPr>
              <a:t>i Regulacyjnych:</a:t>
            </a:r>
          </a:p>
          <a:p>
            <a:endParaRPr lang="pl-PL" sz="3200" dirty="0" smtClean="0">
              <a:solidFill>
                <a:schemeClr val="accent1"/>
              </a:solidFill>
            </a:endParaRPr>
          </a:p>
          <a:p>
            <a:r>
              <a:rPr lang="pl-PL" sz="3200" dirty="0" smtClean="0"/>
              <a:t>Znowelizowana ustawa o ochronie konkurencji </a:t>
            </a:r>
            <a:br>
              <a:rPr lang="pl-PL" sz="3200" dirty="0" smtClean="0"/>
            </a:br>
            <a:r>
              <a:rPr lang="pl-PL" sz="3200" dirty="0" smtClean="0"/>
              <a:t>i konsumentów – najważniejsze zmiany i kierunki dalszej modernizacji </a:t>
            </a:r>
          </a:p>
          <a:p>
            <a:endParaRPr lang="pl-PL" sz="3200" dirty="0"/>
          </a:p>
          <a:p>
            <a:r>
              <a:rPr lang="pl-PL" sz="2000" dirty="0" smtClean="0"/>
              <a:t>Małgorzata Modzelewska de </a:t>
            </a:r>
            <a:r>
              <a:rPr lang="pl-PL" sz="2000" dirty="0" err="1" smtClean="0"/>
              <a:t>Raad</a:t>
            </a:r>
            <a:endParaRPr lang="pl-PL" sz="2000" dirty="0" smtClean="0"/>
          </a:p>
          <a:p>
            <a:r>
              <a:rPr lang="pl-PL" sz="2000" dirty="0" smtClean="0"/>
              <a:t>adwokat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95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246" y="197700"/>
            <a:ext cx="11217498" cy="101326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Jak kształtować kary, aby wzmocnić rolę prewencyjną kar? (2)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0406" y="1636819"/>
            <a:ext cx="11595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i="1" dirty="0">
              <a:solidFill>
                <a:schemeClr val="bg1"/>
              </a:solidFill>
            </a:endParaRPr>
          </a:p>
          <a:p>
            <a:endParaRPr lang="pl-PL" sz="1600" b="1" i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76031770"/>
              </p:ext>
            </p:extLst>
          </p:nvPr>
        </p:nvGraphicFramePr>
        <p:xfrm>
          <a:off x="240406" y="1613458"/>
          <a:ext cx="11809925" cy="435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Obraz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86476" y="1557571"/>
            <a:ext cx="6619048" cy="3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246" y="197700"/>
            <a:ext cx="11217498" cy="101326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Jak kształtować kary, aby wzmocnić rolę prewencyjną kar? (3)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0406" y="1636819"/>
            <a:ext cx="11595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i="1" dirty="0">
              <a:solidFill>
                <a:prstClr val="black"/>
              </a:solidFill>
            </a:endParaRPr>
          </a:p>
          <a:p>
            <a:endParaRPr lang="pl-PL" sz="1600" b="1" i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39153799"/>
              </p:ext>
            </p:extLst>
          </p:nvPr>
        </p:nvGraphicFramePr>
        <p:xfrm>
          <a:off x="177653" y="1358914"/>
          <a:ext cx="11809925" cy="435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>
          <a:xfrm>
            <a:off x="821602" y="5622567"/>
            <a:ext cx="2232455" cy="3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400" b="1" i="1" dirty="0" smtClean="0">
                <a:solidFill>
                  <a:schemeClr val="bg1"/>
                </a:solidFill>
              </a:rPr>
              <a:t>* rola wykrywalności</a:t>
            </a:r>
            <a:endParaRPr lang="pl-PL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72122F9-9FA3-4A9E-B154-B5ACF25C3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572122F9-9FA3-4A9E-B154-B5ACF25C3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572122F9-9FA3-4A9E-B154-B5ACF25C3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9C68F9-6C9F-421D-AEAA-A976AC0E9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769C68F9-6C9F-421D-AEAA-A976AC0E9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769C68F9-6C9F-421D-AEAA-A976AC0E9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49FDCA-684C-48D3-94D2-C707B9E3D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D949FDCA-684C-48D3-94D2-C707B9E3D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D949FDCA-684C-48D3-94D2-C707B9E3D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4E5BE8-E14E-4E23-8C0F-CD94BB8E0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D24E5BE8-E14E-4E23-8C0F-CD94BB8E0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D24E5BE8-E14E-4E23-8C0F-CD94BB8E0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CD8732C-D7DF-4019-89AA-3DD0EA45D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3CD8732C-D7DF-4019-89AA-3DD0EA45D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3CD8732C-D7DF-4019-89AA-3DD0EA45D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7020FC9-5E0A-435F-B5B0-8B33FAE5D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D7020FC9-5E0A-435F-B5B0-8B33FAE5D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D7020FC9-5E0A-435F-B5B0-8B33FAE5D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246" y="197700"/>
            <a:ext cx="11217498" cy="101326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Jak kształtować wymiar kary, aby spełniał standard kary „proporcjonalnej” i „sprawiedliwej”?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0406" y="1636819"/>
            <a:ext cx="11595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i="1" dirty="0">
              <a:solidFill>
                <a:prstClr val="black"/>
              </a:solidFill>
            </a:endParaRPr>
          </a:p>
          <a:p>
            <a:endParaRPr lang="pl-PL" sz="1600" b="1" i="1" dirty="0" smtClean="0">
              <a:solidFill>
                <a:prstClr val="black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92806" y="1789219"/>
            <a:ext cx="11595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i="1" dirty="0">
              <a:solidFill>
                <a:prstClr val="black"/>
              </a:solidFill>
            </a:endParaRPr>
          </a:p>
          <a:p>
            <a:endParaRPr lang="pl-PL" sz="1600" b="1" i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17424353"/>
              </p:ext>
            </p:extLst>
          </p:nvPr>
        </p:nvGraphicFramePr>
        <p:xfrm>
          <a:off x="178159" y="1522476"/>
          <a:ext cx="11809925" cy="435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764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595E89-C17F-4C90-BBB0-D5B3185C7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41595E89-C17F-4C90-BBB0-D5B3185C7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41595E89-C17F-4C90-BBB0-D5B3185C7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CC79B84-96C2-44DD-A6F1-0004E421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8CC79B84-96C2-44DD-A6F1-0004E421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8CC79B84-96C2-44DD-A6F1-0004E421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C5DE49A-2241-4241-BBDD-F790CB3B9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FC5DE49A-2241-4241-BBDD-F790CB3B9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FC5DE49A-2241-4241-BBDD-F790CB3B9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F550B3-5860-406A-8DB3-94E5E2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22F550B3-5860-406A-8DB3-94E5E2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22F550B3-5860-406A-8DB3-94E5E2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65A8C1-48D3-4B61-A19A-F6EDF0033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C365A8C1-48D3-4B61-A19A-F6EDF0033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C365A8C1-48D3-4B61-A19A-F6EDF0033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B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6843" y="6132513"/>
            <a:ext cx="4115157" cy="725487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13197" y="1472710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4" name="Tytuł 2"/>
          <p:cNvSpPr txBox="1">
            <a:spLocks/>
          </p:cNvSpPr>
          <p:nvPr/>
        </p:nvSpPr>
        <p:spPr>
          <a:xfrm>
            <a:off x="413197" y="2660822"/>
            <a:ext cx="10515600" cy="2850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l-PL" sz="8000" dirty="0">
                <a:solidFill>
                  <a:schemeClr val="tx2"/>
                </a:solidFill>
              </a:rPr>
              <a:t>Modzelewska i Paśnik spółka jawna</a:t>
            </a:r>
          </a:p>
          <a:p>
            <a:pPr>
              <a:lnSpc>
                <a:spcPct val="120000"/>
              </a:lnSpc>
            </a:pPr>
            <a:r>
              <a:rPr lang="pl-PL" sz="8000" dirty="0">
                <a:solidFill>
                  <a:schemeClr val="tx2"/>
                </a:solidFill>
              </a:rPr>
              <a:t>ul. Wiejska 17/6</a:t>
            </a:r>
          </a:p>
          <a:p>
            <a:pPr>
              <a:lnSpc>
                <a:spcPct val="120000"/>
              </a:lnSpc>
            </a:pPr>
            <a:r>
              <a:rPr lang="pl-PL" sz="8000" dirty="0">
                <a:solidFill>
                  <a:schemeClr val="tx2"/>
                </a:solidFill>
              </a:rPr>
              <a:t>00-480 Warszawa</a:t>
            </a:r>
          </a:p>
          <a:p>
            <a:pPr>
              <a:lnSpc>
                <a:spcPct val="120000"/>
              </a:lnSpc>
            </a:pPr>
            <a:r>
              <a:rPr lang="pl-PL" sz="8000" dirty="0">
                <a:solidFill>
                  <a:schemeClr val="tx2"/>
                </a:solidFill>
                <a:hlinkClick r:id="rId4"/>
              </a:rPr>
              <a:t>www.modzelewskapasnik.pl</a:t>
            </a:r>
            <a:endParaRPr lang="pl-PL" sz="80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8000" dirty="0">
                <a:solidFill>
                  <a:schemeClr val="tx2"/>
                </a:solidFill>
              </a:rPr>
              <a:t>tel. 22 290 60 90</a:t>
            </a:r>
          </a:p>
          <a:p>
            <a:pPr>
              <a:lnSpc>
                <a:spcPct val="120000"/>
              </a:lnSpc>
            </a:pPr>
            <a:endParaRPr lang="pl-PL" sz="8000" dirty="0">
              <a:solidFill>
                <a:schemeClr val="tx2"/>
              </a:solidFill>
            </a:endParaRPr>
          </a:p>
          <a:p>
            <a:endParaRPr lang="en-GB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2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5924" y="107549"/>
            <a:ext cx="11525518" cy="74245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Plan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524835"/>
              </p:ext>
            </p:extLst>
          </p:nvPr>
        </p:nvGraphicFramePr>
        <p:xfrm>
          <a:off x="334851" y="811370"/>
          <a:ext cx="11513712" cy="521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7067" y="133165"/>
            <a:ext cx="10515600" cy="79702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Kary pieniężne </a:t>
            </a:r>
            <a:r>
              <a:rPr lang="pl-PL" dirty="0">
                <a:solidFill>
                  <a:schemeClr val="bg1"/>
                </a:solidFill>
              </a:rPr>
              <a:t>w systemie sankcji za naruszenie prawa antymonopolowego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40504821"/>
              </p:ext>
            </p:extLst>
          </p:nvPr>
        </p:nvGraphicFramePr>
        <p:xfrm>
          <a:off x="450762" y="1425146"/>
          <a:ext cx="10876266" cy="4640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62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2354" y="322636"/>
            <a:ext cx="10515600" cy="75652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Kary pieniężne w ustawie o </a:t>
            </a:r>
            <a:r>
              <a:rPr lang="pl-PL" dirty="0" err="1" smtClean="0">
                <a:solidFill>
                  <a:schemeClr val="bg1"/>
                </a:solidFill>
              </a:rPr>
              <a:t>okik</a:t>
            </a:r>
            <a:r>
              <a:rPr lang="pl-PL" dirty="0" smtClean="0">
                <a:solidFill>
                  <a:schemeClr val="bg1"/>
                </a:solidFill>
              </a:rPr>
              <a:t>: sposób określenia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59547006"/>
              </p:ext>
            </p:extLst>
          </p:nvPr>
        </p:nvGraphicFramePr>
        <p:xfrm>
          <a:off x="-27294" y="1029729"/>
          <a:ext cx="11603865" cy="4722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610" y="4827373"/>
            <a:ext cx="1627773" cy="46776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78610" y="3703585"/>
            <a:ext cx="1615580" cy="4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1651" y="405516"/>
            <a:ext cx="10515600" cy="1169773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Kary pieniężne w ustawie o </a:t>
            </a:r>
            <a:r>
              <a:rPr lang="pl-PL" dirty="0" err="1" smtClean="0">
                <a:solidFill>
                  <a:schemeClr val="bg1"/>
                </a:solidFill>
              </a:rPr>
              <a:t>okik</a:t>
            </a:r>
            <a:r>
              <a:rPr lang="pl-PL" dirty="0" smtClean="0">
                <a:solidFill>
                  <a:schemeClr val="bg1"/>
                </a:solidFill>
              </a:rPr>
              <a:t>: brak konsekwencji i uzasadnienia dla różnych sposobów określenia kar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7577" y="925725"/>
            <a:ext cx="116296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41344387"/>
              </p:ext>
            </p:extLst>
          </p:nvPr>
        </p:nvGraphicFramePr>
        <p:xfrm>
          <a:off x="133381" y="1276258"/>
          <a:ext cx="11809925" cy="5462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7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246" y="197700"/>
            <a:ext cx="11217498" cy="48488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Zasada karania. Przesłanki wymiaru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685952"/>
              </p:ext>
            </p:extLst>
          </p:nvPr>
        </p:nvGraphicFramePr>
        <p:xfrm>
          <a:off x="2176931" y="605999"/>
          <a:ext cx="8919437" cy="3334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sp>
        <p:nvSpPr>
          <p:cNvPr id="8" name="Strzałka w dół 7"/>
          <p:cNvSpPr/>
          <p:nvPr/>
        </p:nvSpPr>
        <p:spPr>
          <a:xfrm rot="16200000">
            <a:off x="2759270" y="4186984"/>
            <a:ext cx="1762400" cy="145117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0395692"/>
              <a:satOff val="-47968"/>
              <a:lumOff val="1765"/>
              <a:alphaOff val="0"/>
            </a:schemeClr>
          </a:fillRef>
          <a:effectRef idx="0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Grupa 8"/>
          <p:cNvGrpSpPr/>
          <p:nvPr/>
        </p:nvGrpSpPr>
        <p:grpSpPr>
          <a:xfrm>
            <a:off x="4504874" y="4193002"/>
            <a:ext cx="5946933" cy="1767806"/>
            <a:chOff x="2360085" y="1528541"/>
            <a:chExt cx="5946933" cy="1767806"/>
          </a:xfrm>
        </p:grpSpPr>
        <p:sp>
          <p:nvSpPr>
            <p:cNvPr id="10" name="Prostokąt 9"/>
            <p:cNvSpPr/>
            <p:nvPr/>
          </p:nvSpPr>
          <p:spPr>
            <a:xfrm>
              <a:off x="2360085" y="1695578"/>
              <a:ext cx="5752458" cy="160076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2554560" y="1528541"/>
              <a:ext cx="5752458" cy="1600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0" rIns="199136" bIns="199136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dirty="0">
                  <a:solidFill>
                    <a:schemeClr val="bg1"/>
                  </a:solidFill>
                </a:rPr>
                <a:t>Okoliczności łagodzące i obciążające:</a:t>
              </a:r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>
                  <a:solidFill>
                    <a:schemeClr val="bg1"/>
                  </a:solidFill>
                </a:rPr>
                <a:t>   </a:t>
              </a:r>
              <a:r>
                <a:rPr lang="pl-PL" kern="1200" dirty="0" smtClean="0">
                  <a:solidFill>
                    <a:schemeClr val="bg1"/>
                  </a:solidFill>
                </a:rPr>
                <a:t>- wady i zalety istniejącej listy</a:t>
              </a:r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0" dirty="0">
                  <a:solidFill>
                    <a:schemeClr val="bg1"/>
                  </a:solidFill>
                </a:rPr>
                <a:t> </a:t>
              </a:r>
              <a:r>
                <a:rPr lang="pl-PL" b="0" dirty="0" smtClean="0">
                  <a:solidFill>
                    <a:schemeClr val="bg1"/>
                  </a:solidFill>
                </a:rPr>
                <a:t>  - czy zmieni się praktyka orzecznictwa?</a:t>
              </a:r>
              <a:endParaRPr lang="pl-PL" b="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77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59266571"/>
              </p:ext>
            </p:extLst>
          </p:nvPr>
        </p:nvGraphicFramePr>
        <p:xfrm>
          <a:off x="690122" y="1499286"/>
          <a:ext cx="10027306" cy="4133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379011" y="115330"/>
            <a:ext cx="10515600" cy="797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</a:rPr>
              <a:t>Rola kar pieniężnych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5924" y="107549"/>
            <a:ext cx="11525518" cy="74245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Prewencja kary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375665"/>
              </p:ext>
            </p:extLst>
          </p:nvPr>
        </p:nvGraphicFramePr>
        <p:xfrm>
          <a:off x="334851" y="811370"/>
          <a:ext cx="11513712" cy="4134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332832" y="4129085"/>
            <a:ext cx="7746643" cy="327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i="1" dirty="0" smtClean="0">
                <a:solidFill>
                  <a:schemeClr val="bg1"/>
                </a:solidFill>
              </a:rPr>
              <a:t>*wg </a:t>
            </a:r>
            <a:r>
              <a:rPr lang="pl-PL" sz="1800" b="1" i="1" dirty="0" err="1">
                <a:solidFill>
                  <a:schemeClr val="bg1"/>
                </a:solidFill>
              </a:rPr>
              <a:t>Woutera</a:t>
            </a:r>
            <a:r>
              <a:rPr lang="pl-PL" sz="1800" b="1" i="1" dirty="0">
                <a:solidFill>
                  <a:schemeClr val="bg1"/>
                </a:solidFill>
              </a:rPr>
              <a:t> </a:t>
            </a:r>
            <a:r>
              <a:rPr lang="pl-PL" sz="1800" b="1" i="1" dirty="0" err="1" smtClean="0">
                <a:solidFill>
                  <a:schemeClr val="bg1"/>
                </a:solidFill>
              </a:rPr>
              <a:t>Wilsa</a:t>
            </a:r>
            <a:r>
              <a:rPr lang="pl-PL" sz="1800" b="1" i="1" dirty="0" smtClean="0">
                <a:solidFill>
                  <a:schemeClr val="bg1"/>
                </a:solidFill>
              </a:rPr>
              <a:t> </a:t>
            </a:r>
            <a:endParaRPr lang="pl-PL" sz="1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27294" y="6127845"/>
            <a:ext cx="12219294" cy="730155"/>
          </a:xfrm>
          <a:prstGeom prst="rect">
            <a:avLst/>
          </a:prstGeom>
          <a:solidFill>
            <a:srgbClr val="0A0B0D"/>
          </a:solidFill>
          <a:ln>
            <a:solidFill>
              <a:srgbClr val="0A0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246" y="197700"/>
            <a:ext cx="11217498" cy="101326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Jak kształtować kary, aby wzmocnić rolę prewencyjną kar? (1)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475" y="6135095"/>
            <a:ext cx="4112525" cy="72158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0406" y="1636819"/>
            <a:ext cx="11595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i="1" dirty="0">
              <a:solidFill>
                <a:prstClr val="black"/>
              </a:solidFill>
            </a:endParaRPr>
          </a:p>
          <a:p>
            <a:endParaRPr lang="pl-PL" sz="1600" b="1" i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4770203"/>
              </p:ext>
            </p:extLst>
          </p:nvPr>
        </p:nvGraphicFramePr>
        <p:xfrm>
          <a:off x="240406" y="1613458"/>
          <a:ext cx="11809925" cy="4822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20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28999</TotalTime>
  <Words>475</Words>
  <Application>Microsoft Office PowerPoint</Application>
  <PresentationFormat>Niestandardowy</PresentationFormat>
  <Paragraphs>101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Office Theme</vt:lpstr>
      <vt:lpstr>Prezentacja programu PowerPoint</vt:lpstr>
      <vt:lpstr>Plan</vt:lpstr>
      <vt:lpstr>Kary pieniężne w systemie sankcji za naruszenie prawa antymonopolowego </vt:lpstr>
      <vt:lpstr>Kary pieniężne w ustawie o okik: sposób określenia</vt:lpstr>
      <vt:lpstr>Kary pieniężne w ustawie o okik: brak konsekwencji i uzasadnienia dla różnych sposobów określenia kar</vt:lpstr>
      <vt:lpstr>Zasada karania. Przesłanki wymiaru</vt:lpstr>
      <vt:lpstr>Prezentacja programu PowerPoint</vt:lpstr>
      <vt:lpstr>Prewencja kary</vt:lpstr>
      <vt:lpstr>Jak kształtować kary, aby wzmocnić rolę prewencyjną kar? (1)</vt:lpstr>
      <vt:lpstr>Jak kształtować kary, aby wzmocnić rolę prewencyjną kar? (2)</vt:lpstr>
      <vt:lpstr>Jak kształtować kary, aby wzmocnić rolę prewencyjną kar? (3)</vt:lpstr>
      <vt:lpstr>Jak kształtować wymiar kary, aby spełniał standard kary „proporcjonalnej” i „sprawiedliwej”?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PPasnik</dc:creator>
  <cp:lastModifiedBy>test</cp:lastModifiedBy>
  <cp:revision>442</cp:revision>
  <cp:lastPrinted>2014-11-28T08:50:43Z</cp:lastPrinted>
  <dcterms:created xsi:type="dcterms:W3CDTF">2014-04-30T20:20:22Z</dcterms:created>
  <dcterms:modified xsi:type="dcterms:W3CDTF">2015-01-19T07:09:39Z</dcterms:modified>
</cp:coreProperties>
</file>